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notesSlides/notesSlide9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notesSlides/notesSlide10.xml" ContentType="application/vnd.openxmlformats-officedocument.presentationml.notesSlide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</p:sldMasterIdLst>
  <p:notesMasterIdLst>
    <p:notesMasterId r:id="rId48"/>
  </p:notesMasterIdLst>
  <p:handoutMasterIdLst>
    <p:handoutMasterId r:id="rId49"/>
  </p:handoutMasterIdLst>
  <p:sldIdLst>
    <p:sldId id="1248" r:id="rId2"/>
    <p:sldId id="1139" r:id="rId3"/>
    <p:sldId id="1208" r:id="rId4"/>
    <p:sldId id="1206" r:id="rId5"/>
    <p:sldId id="1143" r:id="rId6"/>
    <p:sldId id="1144" r:id="rId7"/>
    <p:sldId id="1229" r:id="rId8"/>
    <p:sldId id="1145" r:id="rId9"/>
    <p:sldId id="1225" r:id="rId10"/>
    <p:sldId id="1230" r:id="rId11"/>
    <p:sldId id="1275" r:id="rId12"/>
    <p:sldId id="1276" r:id="rId13"/>
    <p:sldId id="1224" r:id="rId14"/>
    <p:sldId id="1215" r:id="rId15"/>
    <p:sldId id="1188" r:id="rId16"/>
    <p:sldId id="1189" r:id="rId17"/>
    <p:sldId id="1140" r:id="rId18"/>
    <p:sldId id="1141" r:id="rId19"/>
    <p:sldId id="1142" r:id="rId20"/>
    <p:sldId id="1240" r:id="rId21"/>
    <p:sldId id="1241" r:id="rId22"/>
    <p:sldId id="1147" r:id="rId23"/>
    <p:sldId id="1148" r:id="rId24"/>
    <p:sldId id="1191" r:id="rId25"/>
    <p:sldId id="1149" r:id="rId26"/>
    <p:sldId id="1247" r:id="rId27"/>
    <p:sldId id="1192" r:id="rId28"/>
    <p:sldId id="1155" r:id="rId29"/>
    <p:sldId id="1156" r:id="rId30"/>
    <p:sldId id="1157" r:id="rId31"/>
    <p:sldId id="1158" r:id="rId32"/>
    <p:sldId id="1164" r:id="rId33"/>
    <p:sldId id="1165" r:id="rId34"/>
    <p:sldId id="1166" r:id="rId35"/>
    <p:sldId id="1231" r:id="rId36"/>
    <p:sldId id="1209" r:id="rId37"/>
    <p:sldId id="1159" r:id="rId38"/>
    <p:sldId id="1245" r:id="rId39"/>
    <p:sldId id="1243" r:id="rId40"/>
    <p:sldId id="1277" r:id="rId41"/>
    <p:sldId id="1244" r:id="rId42"/>
    <p:sldId id="1160" r:id="rId43"/>
    <p:sldId id="1201" r:id="rId44"/>
    <p:sldId id="1161" r:id="rId45"/>
    <p:sldId id="1171" r:id="rId46"/>
    <p:sldId id="1176" r:id="rId47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GELIA PITOURA" initials="EP" lastIdx="1" clrIdx="0">
    <p:extLst>
      <p:ext uri="{19B8F6BF-5375-455C-9EA6-DF929625EA0E}">
        <p15:presenceInfo xmlns:p15="http://schemas.microsoft.com/office/powerpoint/2012/main" userId="EVANGELIA PITO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0" autoAdjust="0"/>
    <p:restoredTop sz="96327" autoAdjust="0"/>
  </p:normalViewPr>
  <p:slideViewPr>
    <p:cSldViewPr>
      <p:cViewPr varScale="1">
        <p:scale>
          <a:sx n="109" d="100"/>
          <a:sy n="109" d="100"/>
        </p:scale>
        <p:origin x="1611" y="3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478" y="54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05.03.2023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0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4657,'0'-2'5429,"1"71"-5015,3-1 1,15 87-1,-19-154-78,-1-7-153,-4-20-140,-5-39-305,9 43 170,1 0 0,3-28 0,-2 41 72,1 0 1,0 0-1,0 0 1,1 1-1,1-1 1,-1 0-1,1 1 1,6-9-1,-5 9 7,1 0-1,0 0 1,0 1-1,0-1 1,1 1 0,1 1-1,13-11 1,-15 14 6,-1 0 1,1 0 0,0 0-1,0 1 1,0-1-1,0 1 1,0 1-1,0-1 1,0 1 0,1 1-1,-1-1 1,12 1-1,-17 0 7,1 0 0,0 1 0,-1-1 0,1 1-1,-1-1 1,1 1 0,-1-1 0,1 1 0,-1 0 0,1 0-1,-1 0 1,0 0 0,1 0 0,-1 0 0,0 0 0,0 0-1,2 2 1,0 1 0,-1 0 0,0 0 0,1 0 0,-1 0 0,0 0 0,1 6 0,1 5 88,0 1 1,2 24 0,-1 39 176,-5-56-273,1-1 0,1 1 0,2-1 0,7 31 0,-10-51-256,0 0 0,0 1-1,0-1 1,1 0 0,-1 0-1,1 0 1,0 0-1,-1 0 1,1-1 0,0 1-1,0 0 1,0-1-1,0 1 1,0-1 0,0 0-1,1 0 1,-1 0-1,0 0 1,4 1 0,9 3-3434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4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5233,'0'0'1544,"20"13"-771,2 2-479,-2-3-24,-1 1 0,-1 0-1,0 2 1,25 26 0,-15-12 128,111 123 660,-119-128-1001,-2 1 1,0 1 0,-2 1 0,20 43 0,-33-63-50,0 1-1,-1-1 0,1 1 0,-2 0 1,1 0-1,-1-1 0,0 1 0,0 13 1,-2-18-2,1 0 1,0 0 0,-1 0-1,0-1 1,0 1 0,0 0-1,0 0 1,0-1 0,0 1-1,0-1 1,-1 1 0,0-1-1,1 0 1,-1 1 0,0-1-1,0 0 1,0 0 0,0 0-1,-1 0 1,1-1 0,0 1-1,-1-1 1,1 1 0,-1-1-1,0 0 1,-3 1 0,-11 3 16,0-2 0,0 0 1,0 0-1,-1-2 0,1 0 1,-1-1-1,-32-5 0,42 4 4,1 0-1,-1 0 1,1-1-1,0 0 1,0-1-1,0 1 1,0-2-1,0 1 1,0-1-1,1 0 0,-1 0 1,1 0-1,0-1 1,1 0-1,-1 0 1,1-1-1,0 1 1,0-1-1,1-1 1,0 1-1,0 0 0,0-1 1,1 0-1,0 0 1,0 0-1,1 0 1,0 0-1,0-1 1,0 1-1,0-13 1,2 12-23,0 0 0,1-1 0,0 1 1,0 0-1,1 0 0,0 0 1,0 0-1,1 0 0,0 0 0,0 1 1,1-1-1,0 1 0,0 0 1,1 0-1,0 1 0,0-1 0,1 1 1,8-8-1,26-22-565,68-49 0,-68 56-1759,-1-2 0,40-40 0,-51 40-302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5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77 2881,'0'0'6345,"-19"119"-5529,19-89-200,19-2-616,7-4-24,6-4-40,8-4-680,26-4-608,-8-4-153,-9-6-1047</inkml:trace>
  <inkml:trace contextRef="#ctx0" brushRef="#br0" timeOffset="1">489 81 3529,'0'0'7089,"-16"4"-6803,2-1-260,-1 1 0,-20 8 0,33-11-24,1 0 0,-1 0 0,1 0 0,0 1-1,-1-1 1,1 0 0,0 1 0,0-1 0,0 1-1,0-1 1,0 1 0,0-1 0,0 1 0,1 0-1,-1-1 1,0 1 0,1 0 0,0 0 0,-1-1-1,1 1 1,0 0 0,0 0 0,0 0 0,0-1-1,0 4 1,1 1-1,0-1 0,0 1-1,0-1 1,1 1 0,-1-1 0,4 6-1,-1-4-3,0-1 0,0 0 0,0-1 0,1 1 0,0-1 0,0 0 0,1 0 0,-1 0 0,1 0 0,0-1 0,0 0 0,1-1 0,-1 1-1,1-1 1,-1-1 0,14 5 0,-7-4-17,1 0 1,-1 0-1,1-1 0,0-1 0,-1 0 0,1-1 0,0-1 0,15-1 1,-24 0 44,-1 1 0,0-1 0,1 0 0,-1 0 0,0 0 0,0 0 0,0-1 0,0 1 0,-1-1 0,1 0 0,-1-1 0,1 1 0,-1 0 0,0-1 0,-1 0 0,1 0 0,0 1 1,-1-2-1,0 1 0,0 0 0,0 0 0,-1-1 0,2-7 0,-1 6-77,0 0 1,-1-1 0,0 1-1,0 0 1,0-1 0,-1 1-1,0-1 1,-1 1 0,1-1 0,-1 1-1,0 0 1,-1-1 0,1 1-1,-1 0 1,-1 0 0,1 0-1,-5-8 1,-28-27-1652,-3 4-866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4889,'0'0'2486,"0"19"-1191,0 129 1559,-2-73-1555,2 63 523,2-110-1563,1 0 0,11 50 0,-13-74-343,0 0 0,0 0 0,0 0 0,1 0-1,0 0 1,0 0 0,0-1 0,0 1 0,0-1 0,1 0 0,0 1 0,-1-1 0,1 0-1,0-1 1,1 1 0,-1 0 0,0-1 0,1 0 0,-1 0 0,5 2 0,2-1-943,0 0 0,0 0 1,1-1-1,-1-1 1,1 0-1,16 0 0,11 0-5442</inkml:trace>
  <inkml:trace contextRef="#ctx0" brushRef="#br0" timeOffset="1">397 259 6369,'0'0'3050,"4"19"-2775,16 59-208,-18-75-60,-1 0 0,1 0 0,0 0 0,-1 0 1,2 0-1,-1 0 0,0-1 0,0 1 0,1-1 0,0 1 1,-1-1-1,1 0 0,0 0 0,0 0 0,0 0 0,0-1 1,1 1-1,-1-1 0,0 0 0,1 0 0,-1 0 0,0 0 1,1-1-1,4 1 0,-3 0 8,2 0 12,1 1 0,-1-2 0,0 1 0,1-1 0,-1 0 0,1 0 0,-1-1 0,14-3 0,-17 3 40,-1 0 0,0-1 0,1 1-1,-1-1 1,0 0 0,0 0 0,0 0 0,0-1-1,0 1 1,-1 0 0,1-1 0,-1 0 0,1 0 0,-1 0-1,0 0 1,0 0 0,0 0 0,-1 0 0,3-6-1,-2 5 31,-1-1 0,1 0 0,-1 0-1,0 0 1,0 0 0,0 0-1,-1 0 1,0 0 0,0 0-1,0 0 1,-1 0 0,1-1-1,-1 1 1,0 1 0,-1-1-1,1 0 1,-1 0 0,0 0-1,0 1 1,-1-1 0,1 1 0,-1 0-1,0-1 1,0 1 0,-1 1-1,1-1 1,-8-6 0,4 4-365,-1 0 1,0 1-1,0 0 1,0 0-1,-1 1 1,0 0-1,0 0 1,0 1-1,0 0 1,0 1-1,-1 0 1,1 0-1,-19 0 1,20 3-2754,5 4-1022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4625,'0'0'4993,"61"125"-4225,-43-97-152,5-2-528,2-4 40,-1-4-128,0-2-216,8-4-368,-7-2-1432,-6-6-2097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8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1 690 6769,'0'0'1642,"2"-21"-1052,13-71-374,-14 84-165,1 0 0,1 1 0,-1-1 0,1 1 0,0-1 1,1 1-1,8-12 0,-2 3 132,18-31 359,2 1 0,67-79 0,-71 98-408,0 1 1,2 1-1,1 1 1,0 2-1,39-22 0,-29 22 383,64-27-1,-86 43-505,1 0 0,-1 1 1,1 1-1,0 0 0,0 2 0,28-1 0,-38 2-173,-6 1-27,-1 0 0,1 0-1,0 0 1,0-1 0,-1 2 0,1-1 0,0 0-1,-1 0 1,1 0 0,0 1 0,-1-1 0,1 1-1,0-1 1,-1 1 0,1 0 0,-1 0 0,1 0-1,-1 0 1,2 1 0,1 8-2680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9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7722,'0'0'2079,"0"22"-1582,-7 153 789,6-141-1094,-1 35 359,7 82 1,-3-136-528,1 1 1,0-1-1,1 0 0,1 0 1,0-1-1,1 1 1,0-1-1,1-1 0,1 1 1,0-1-1,1 0 1,1-1-1,0 0 1,0-1-1,1 0 0,0 0 1,1-1-1,1-1 1,-1 0-1,1 0 0,1-1 1,16 6-1,3 0-1,2-1 1,-1-2-1,2-1 0,41 6 0,-15-8-71,102-1 0,-160-7-2,0 0 0,0 0-1,0-1 1,0 0-1,0 0 1,0 0 0,0 0-1,0-1 1,0 1 0,4-4-1,9-3-2386,-13 7 131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8194,'0'0'4469,"0"4"-4351,5 21 25,-1 0-1,-2 0 1,0 0-1,-3 40 1,0-16 54,-10 248 668,9-282-971,1-6-223,0-1 0,0 1 0,1 1-1,0-1 1,3 16 0,-2-24 184,-1-1 1,0 1-1,1-1 1,-1 1 0,0-1-1,1 1 1,-1-1-1,1 1 1,-1-1-1,1 0 1,-1 1 0,1-1-1,-1 0 1,1 1-1,-1-1 1,1 0 0,-1 0-1,1 1 1,0-1-1,-1 0 1,1 0-1,-1 0 1,1 0 0,0 0-1,-1 0 1,1 0-1,0 0 1,0 0-176,11 1-3598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6041,'0'0'1110,"16"-3"-425,53-10 440,-66 12-1036,1 1 1,-1-1-1,1 1 1,-1 0-1,1 0 1,-1 0-1,1 1 1,-1-1-1,1 1 1,-1 0-1,1 0 1,-1 0-1,1 0 1,-1 1 0,0-1-1,0 1 1,0 0-1,0 0 1,0 0-1,0 0 1,-1 0-1,1 1 1,-1 0-1,1-1 1,-1 1-1,0 0 1,0 0-1,3 5 1,0 4 71,0 0-1,-1 0 1,0 0-1,-1 0 1,4 24-1,-3 8 209,-1-1 1,-4 69-1,-3-78-215,-1-1-1,-1-1 0,-2 1 0,-16 40 1,-3 16 22,25-81-452,1 1-1,-1-1 1,1 0 0,1 14-1,0-22 217,0 1 0,0-1 0,0 0 0,1 1 0,-1-1 0,0 1 0,0-1 0,0 0 0,1 1 0,-1-1-1,0 0 1,1 1 0,-1-1 0,0 0 0,1 0 0,-1 1 0,0-1 0,1 0 0,-1 0 0,0 0 0,1 1-1,-1-1 1,1 0 0,-1 0 0,1 0 0,-1 0 0,0 0 0,1 0 0,-1 0 0,1 0 0,0 0 0,19 0-1709,-14 0 630,9 0-2003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7522,'0'0'2496,"126"0"-2064,-81 8-424,2-2-16,2 2-480,11 0-1176,-9-4-409,-11 0-2960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2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49 5825,'0'0'4357,"-19"4"-3842,-60 17-278,75-19-203,0 0 0,1 0-1,-1 0 1,1 0-1,-1 0 1,1 1 0,0-1-1,0 1 1,0 0-1,0 0 1,1 0 0,-1 0-1,1 1 1,0-1-1,0 1 1,0-1 0,0 1-1,1 0 1,-1 0 0,1-1-1,0 1 1,-1 7-1,0-4-4,-1 6 27,0-1 0,1 1 1,1-1-1,-1 24 0,2-32-57,0 0 0,1 0 1,-1 0-1,1 0 0,0 0 0,0 0 0,0 0 0,0 0 1,1 0-1,-1-1 0,1 1 0,0 0 0,0-1 0,0 1 1,1-1-1,-1 0 0,1 0 0,4 4 0,0-2-5,0-1 0,0 0-1,0-1 1,1 1 0,-1-1-1,1-1 1,0 0 0,0 0 0,14 2-1,0-2-50,0-1-1,30-3 0,-47 2 43,1-1 1,-1 0-1,0 0 0,0 0 0,1-1 0,-1 1 1,0-1-1,-1 0 0,1-1 0,0 1 0,0-1 1,-1 0-1,0 0 0,0-1 0,1 1 0,-2-1 1,1 0-1,0 0 0,-1 0 0,0 0 0,0-1 1,0 1-1,-1-1 0,1 0 0,-1 0 0,0 0 1,0 0-1,-1 0 0,0 0 0,1-7 0,-1 6 26,-1-1 0,0 1 0,-1 0 0,1 0 0,-1-1-1,0 1 1,-1 0 0,0 0 0,0 0 0,0 0-1,-4-7 1,0 4 37,0 0-1,0 0 1,-1 0-1,-1 1 1,-12-12-1,0 3 185,-32-21 1,-1 0 841,59 37-1071,-1-1 1,1 1-1,0 1 1,0-1-1,9 2 0,195 4-6240,-167-2 3131</inkml:trace>
  <inkml:trace contextRef="#ctx0" brushRef="#br0" timeOffset="1">543 73 3833,'0'0'1568,"-2"21"-989,-4 68-95,5-81-418,1-1-1,0 1 0,0 0 1,1-1-1,-1 1 1,2 0-1,-1-1 1,1 1-1,0-1 1,1 0-1,0 0 0,0 0 1,1 0-1,-1 0 1,1-1-1,1 1 1,-1-1-1,10 9 1,-9-10 33,1-1 1,0 0 0,0 0 0,0 0-1,1-1 1,-1 0 0,1 0 0,-1-1 0,1 0-1,0 0 1,0 0 0,0-1 0,0 0-1,1-1 1,-1 1 0,0-1 0,14-2-1,-16 1 22,1-1 0,0 0-1,-1 0 1,0 0-1,1 0 1,-1-1-1,0 0 1,0 0 0,-1-1-1,1 1 1,0-1-1,-1 0 1,0 0-1,0 0 1,0-1 0,-1 1-1,0-1 1,4-7-1,4-6 21,-1-1-1,-1 0 1,11-35-1,-17 43-837,0-1 0,0 1 0,-1-1 0,2-18 0,-4 11-3453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3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4993,'0'0'1992,"0"18"-691,1 62-17,0-70-1014,-1 0-1,2 0 1,0 0 0,0 0-1,0 0 1,1 0 0,9 17 0,-9-21-192,0 0 1,0-1-1,1 0 1,0 0-1,0 0 0,0 0 1,1 0-1,-1-1 1,1 0-1,0 0 1,9 5-1,-12-7-15,1 0-1,0-1 1,1 1-1,-1-1 1,0 0-1,0 1 0,1-1 1,-1-1-1,0 1 1,1 0-1,-1-1 1,1 0-1,-1 0 1,1 0-1,-1 0 0,1 0 1,-1-1-1,0 0 1,1 1-1,-1-1 1,0 0-1,1-1 1,-1 1-1,0-1 0,0 1 1,0-1-1,0 0 1,0 0-1,-1 0 1,1 0-1,3-4 0,3-6-98,1 0 0,-2-1-1,1 0 1,-2-1-1,10-22 1,-12 26-257,-1 1-713,1 1 0,0-1 0,1 1-1,0 0 1,14-15 0,-3 8-3280</inkml:trace>
  <inkml:trace contextRef="#ctx0" brushRef="#br0" timeOffset="1">422 39 3649,'0'0'4907,"-13"20"-4269,-39 63-186,51-81-440,-1 1-1,1-1 1,0 1-1,0-1 1,-1 1-1,2-1 1,-1 1-1,0 0 1,1-1 0,-1 1-1,1 0 1,0 0-1,-1 0 1,1-1-1,1 1 1,-1 0-1,0 0 1,1-1-1,-1 1 1,1 0-1,0-1 1,0 1 0,0 0-1,0-1 1,3 4-1,-1-2 42,1 0 1,0 0-1,1 0 0,-1-1 0,1 1 0,-1-1 1,1 0-1,7 3 0,-8-4-16,9 4 84,0-1 0,1 0 0,0-1 0,0 0 0,0-2 0,0 1 0,1-2 0,-1 0 0,26-1 0,-36 0-35,-1-1 0,0 1 0,0-1-1,0 0 1,0 1 0,0-1 0,0-1 0,0 1 0,-1 0 0,1-1 0,0 1 0,-1-1-1,1 0 1,-1 0 0,1 0 0,-1 0 0,0 0 0,0-1 0,0 1 0,0-1 0,0 1-1,-1-1 1,1 0 0,-1 0 0,0 1 0,1-1 0,-1 0 0,1-6 0,0 1 38,0 0 1,-1 0-1,0-1 0,0 1 1,-1 0-1,0-1 1,0 1-1,-1-1 0,0 1 1,-2-9-1,1 11-150,-1 0 0,0 0-1,0 0 1,-1 1 0,1-1-1,-1 1 1,0 0 0,-1 0-1,1 0 1,-1 0 0,0 1-1,0 0 1,0 0 0,-11-5-1,7 3-311,-2 0 0,1 1 0,-1 0 0,0 1 0,0 1 0,0-1 0,-16-1 0,-2 2-2247,7 3-2173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5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4145,'0'0'2564,"4"18"-1437,20 195 2235,-22-169-2852,0 26 137,3 0 1,19 89 0,-23-155-662,0 2-74,0 0 1,0 0-1,1 0 0,0-1 1,1 1-1,-1 0 0,1-1 1,3 6-1,-5-11-170,0 1 0,0-1-1,0 1 1,0-1 0,0 1 0,0-1 0,1 0-1,-1 0 1,0 0 0,0 0 0,0 1 0,0-1-1,0-1 1,0 1 0,0 0 0,1 0-1,-1 0 1,0 0 0,0-1 0,1 0 0,8-7-2591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6729,'0'0'2905,"0"109"-2649,21-79-256,7-2-152,6-6-704,22 0-288,-9-6-897,-5-6-1023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4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53 195 4481,'0'0'6065,"-9"3"-5901,3-2-147,5-1-15,-1 0 0,0 0 0,1 1-1,-1-1 1,1 0 0,-1 1 0,0-1 0,1 1-1,-1-1 1,1 1 0,-1 0 0,1 0-1,0 0 1,-1-1 0,1 1 0,0 1 0,-1-1-1,1 0 1,0 0 0,0 0 0,0 1 0,0-1-1,0 0 1,1 1 0,-1-1 0,0 1 0,0-1-1,1 1 1,-1-1 0,1 1 0,0 0 0,-1 2-1,1 0 4,0 1 0,0 0 0,1 0-1,0-1 1,0 1 0,0 0 0,0-1-1,1 1 1,-1-1 0,1 1 0,0-1-1,4 6 1,-2-6-6,0 1 1,0-1-1,0 0 0,1 0 1,-1 0-1,1 0 0,0-1 0,1 0 1,7 4-1,-3-3 4,-1 0 1,1-1-1,0 0 1,0-1-1,0 0 1,0 0-1,1-1 1,-1-1-1,0 0 1,1 0-1,-1-1 1,11-2-1,-17 2 44,0-1 0,0 0-1,0 1 1,-1-2-1,1 1 1,0 0 0,-1-1-1,0 0 1,1 1 0,-1-2-1,0 1 1,-1 0 0,1 0-1,-1-1 1,1 1-1,-1-1 1,0 0 0,0 0-1,-1 0 1,3-7 0,-2 7-45,-1 0 0,0 1 0,0-1 0,0 0 0,-1 0 0,1 0 0,-1 0 0,0 0 0,0 0 0,0 0 0,-1 0 0,1 0 0,-1 0 0,0 0 0,0 0 0,-1 0 0,1 0 0,-1 1 0,0-1 0,1 0 0,-2 1 0,-3-6 0,-7-2-955,0 0 1,-23-15-1,5 7-2012</inkml:trace>
  <inkml:trace contextRef="#ctx0" brushRef="#br0" timeOffset="1">83 1 4809,'0'0'6617,"0"124"-5680,0-76-473,0 1 56,0-3-296,4-4-168,1-4 40,3-6-96,1-6-160,3-4-224,3-4-576,13-6-401,-4-2-1335,-1-10-2553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4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9 456 6241,'0'0'4059,"-2"19"-3311,0 6-575,-2 61 477,4-85-631,0 0 1,0 0-1,0 0 1,0 0-1,0 0 1,0 0 0,0 0-1,0 0 1,1 0-1,-1 0 1,0 0 0,1 0-1,-1 0 1,0 0-1,1 0 1,-1 0 0,1 0-1,0 0 1,-1 0-1,1-1 1,0 1-1,-1 0 1,1 0 0,1 0-1,0 0 7,1 0-1,-1-1 1,0 1 0,1-1-1,-1 0 1,0 0-1,1 0 1,4 0 0,1 0 23,-1 0-35,0-1 1,0 0-1,-1 0 0,1 0 0,0-1 1,-1 0-1,1 0 0,10-6 0,1-2 15,26-20-1,-31 20 45,1 1 1,-1 1-1,28-13 1,-41 21-37,1 0 1,0 0 0,-1-1-1,1 1 1,0 0 0,-1 0-1,1 0 1,0 0 0,-1 0 0,1 0-1,0 0 1,-1 0 0,1 0-1,0 1 1,-1-1 0,1 0-1,0 0 1,-1 1 0,1-1-1,0 0 1,-1 1 0,1-1-1,-1 0 1,1 1 0,-1-1-1,1 1 1,-1-1 0,1 1-1,-1-1 1,1 1 0,-1-1-1,0 1 1,1 0 0,-1-1-1,0 1 1,0-1 0,1 2-1,8 32 110,-7-20-49,13 60 56,-11-49-804,1 1 0,2-1 0,10 27 0,-7-34-1190,0-5-1163</inkml:trace>
  <inkml:trace contextRef="#ctx0" brushRef="#br0" timeOffset="1">362 1 9114,'0'0'4601,"0"102"-4649,0-70 48,-3-2-760,-12 12-336,1-9-1153,-2-5-2128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5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1 656,'0'0'11987,"-3"22"-11421,-16 150 280,5 119-287,14-288-664,0 1 0,0-1 0,1 1 0,-1-1 1,1 1-1,0-1 0,0 1 0,0-1 0,2 6 0,-2-7-21,1 0-1,-1-1 1,1 1 0,-1 0-1,1 0 1,0-1-1,0 1 1,0-1 0,0 1-1,0-1 1,0 0-1,0 0 1,0 0 0,3 1-1,25 7-2713,-3-5-1636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6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6481,'0'0'2798,"17"0"-1816,-3-1-774,-8 0-146,0 1-1,0-1 0,0 1 0,0 1 0,0-1 0,1 1 0,-1 0 0,0 0 0,0 1 0,-1 0 0,1 0 0,0 0 0,-1 1 0,1 0 0,9 7 0,-5-3-20,-2 0-1,1 1 0,-1 0 1,0 0-1,-1 1 0,0 0 1,0 1-1,-1-1 1,0 1-1,-1 0 0,0 1 1,0-1-1,-1 1 0,-1 0 1,0 0-1,0 0 0,-1 1 1,0-1-1,-1 23 0,-1-30-37,0 1 0,-1-1 0,0 0 0,0 0 0,0 0 1,0 0-1,-1 0 0,1 0 0,-1 0 0,0 0 0,-1 0 0,1-1 0,0 1 0,-1-1 0,0 0 0,0 1 0,0-1 0,0-1 0,0 1 0,-1 0 0,1-1 0,-1 0 0,0 0 0,-5 3 0,-1-1-34,-1 0 1,0 0-1,-1-1 0,1-1 0,0 1 0,-1-2 1,1 0-1,-13 0 0,32 4-911,12 5 857,-1 2 0,0 0 0,-1 1 0,32 30-1,-44-37 175,0 0-1,0 1 1,-1 0-1,0 0 1,0 0 0,-1 1-1,1-1 1,-2 1-1,1 0 1,-1 0-1,0 0 1,-1 1-1,0-1 1,-1 1-1,1-1 1,-1 10-1,-1-16-66,0-1-1,0 1 0,0 0 1,-1 0-1,1-1 0,-1 1 1,1 0-1,-1-1 0,0 1 1,1-1-1,-1 1 0,0-1 1,0 1-1,0-1 0,0 1 1,0-1-1,0 0 0,-1 0 1,-1 2-1,0-1 4,-1 1 0,0-1 0,1 0 0,-1 0-1,0 0 1,0-1 0,-7 2 0,-5 0-34,-1 0 0,1-1 0,-17-1 0,17 0-204,9 0-142,0 0 1,0-1 0,0 0-1,0 0 1,0-1 0,0 0-1,0 0 1,0 0 0,0-1-1,0 0 1,-12-6 0,3-4-3375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10162,'0'0'1663,"-7"21"-1147,-44 149 1546,34-112-1659,3 1 1,3 0-1,2 1 0,-1 99 1,10-157-475,0-1 0,0 0 1,0 1-1,0-1 0,1 0 1,-1 1-1,0-1 0,1 0 1,-1 1-1,1-1 0,-1 0 1,1 0-1,0 0 0,-1 1 1,1-1-1,0 0 0,0 0 1,0 0-1,0 0 1,0 0-1,0 0 0,0-1 1,0 1-1,0 0 0,0 0 1,0-1-1,1 1 0,-1-1 1,0 1-1,1-1 0,-1 1 1,2-1-1,0 1-207,0-1 0,-1 0 0,1 0 0,0 0 0,0 0 0,-1-1 0,1 1 0,0-1 0,0 1 0,-1-1 1,1 0-1,0 0 0,-1 0 0,1 0 0,2-2 0,14-16-3794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7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5601,'0'0'2913,"130"2"-2145,-87-2-320,1 0-320,1 0-128,-2-8-368,10-13-1112,-12 3-1009</inkml:trace>
  <inkml:trace contextRef="#ctx0" brushRef="#br0" timeOffset="1">510 79 4833,'0'0'4265,"-5"13"-3781,-13 39-15,23-62-111,0 0-1,1 0 0,0 1 0,1-1 0,14-15 0,-14 18-334,0 0 0,0 0 0,1 1-1,0-1 1,0 2 0,0-1 0,1 1 0,12-6 0,-16 10 31,-1-1 1,1 0-1,-1 1 0,1 0 1,0 0-1,-1 1 0,1-1 0,0 1 1,0 0-1,0 0 0,-1 1 1,8 1-1,-10-1 10,0 0-1,1 0 1,-1 0 0,0 1-1,0-1 1,0 1 0,0 0-1,0 0 1,0 0 0,-1-1-1,1 2 1,0-1 0,-1 0-1,0 0 1,1 0 0,-1 1-1,0-1 1,0 1 0,0-1-1,-1 0 1,1 1-1,0 0 1,-1 2 0,5 24 30,-5-22-143,1-1 1,-1 0 0,2 1-1,-1-1 1,1 0-1,0 0 1,0 0-1,1 0 1,-1-1-1,7 11 1,1-5-599,0 0 0,0-1 1,1 0-1,14 9 0,10 4-3457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7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 7906,'0'0'3164,"-7"17"-2778,-19 58-214,25-72-163,1 1 0,-1 0 1,0-1-1,1 1 0,0 0 1,0 0-1,0-1 0,0 1 0,0 0 1,1-1-1,0 1 0,-1 0 1,2-1-1,-1 1 0,0-1 1,1 0-1,-1 1 0,1-1 0,4 5 1,-1-1-8,1-1 0,0 0 0,0 0 1,0-1-1,1 1 0,9 4 0,-7-4-12,0-1 0,1 0 0,0-1-1,0 0 1,0-1 0,21 5 0,-10-5-184,1 0 1,31-2-1,-51 0 189,0-1 0,0 0 0,0 0 0,0 0 0,0-1 0,0 1 0,0-1 0,0 1 0,0-1 0,0 1 0,0-1 0,-1 0 0,1 0 0,0 0 0,0 0 0,-1 0 0,1 0 0,-1-1 0,1 1 0,-1 0 0,2-2 0,-1 0 3,-1-1 1,1 1 0,-1 0-1,0 0 1,0 0 0,0-1-1,-1 1 1,1-1-1,-1 1 1,0 0 0,0-7-1,0 4 41,0 1 0,-1-1 0,0 0 0,0 0 0,-1 1 0,1-1 0,-1 1 0,0-1 0,-1 1 0,-3-6 0,-3-4 230,-1 2 0,-13-15 0,-15-22 190,38 49-450,0 1-1,-1 0 1,1-1-1,0 1 1,0 0-1,0-1 1,-1 1-1,1-1 1,0 1-1,0 0 1,0-1-1,0 1 1,0-1-1,0 1 1,0 0 0,0-1-1,0 1 1,0-1-1,0 1 1,0 0-1,0-1 1,1 1-1,-1-1 1,0 1-1,0 0 1,0-1-1,0 1 1,1 0-1,-1-1 1,0 1-1,0 0 1,1-1-1,-1 1 1,0 0-1,1-1 1,-1 1-1,0 0 1,1 0-1,-1 0 1,0-1-1,1 1 1,-1 0-1,1 0 1,-1 0-1,0 0 1,1 0-1,-1 0 1,1 0-1,-1 0 1,0-1-1,1 1 1,0 1-1,31-3-498,-20 2 228,109-8-4854,-83 6 2421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4217,'0'0'2374,"-1"21"-1747,-2 70-73,2-86-518,1 1-1,0-1 1,0 1-1,1-1 0,-1 1 1,1-1-1,1 0 1,-1 1-1,1-1 0,0 0 1,0 0-1,0 0 1,1 0-1,-1-1 1,1 1-1,0 0 0,1-1 1,-1 0-1,1 0 1,0 0-1,0 0 0,8 5 1,-5-5 24,-1-1 0,1 0 0,0 0 0,-1-1 0,1 0 0,0 0 0,1 0 0,-1-1 0,0 0 0,0-1 0,1 0 0,-1 0 0,0 0 0,13-3 0,-15 2-47,1-1 0,-1 0 0,0 0 0,0-1-1,0 1 1,0-1 0,0 0 0,-1 0 0,0-1-1,1 1 1,6-9 0,4-4-1362,19-29 0,-18 21-1369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4321,'0'0'5432,"0"20"-4301,0 67-450,0-78-557,0 0 0,0-1 0,1 1-1,1 0 1,1 9 0,-2-16-76,0 1-1,0-1 1,0 0 0,1 1 0,-1-1-1,0 0 1,1 0 0,0 0 0,-1 0-1,1 0 1,0 0 0,0-1 0,0 1-1,3 1 1,-3-2 13,-1 0 0,1 0-1,0 0 1,0-1 0,0 1 0,0-1-1,0 1 1,0-1 0,0 0-1,0 0 1,0 1 0,1-2 0,-1 1-1,0 0 1,0 0 0,0-1 0,0 1-1,0-1 1,3-1 0,1 0 26,-1-1 0,0 0 0,0 1 0,0-2 1,7-5-1,62-66-320,-11 10-2562,-51 55 1253,0-1-1,1 2 0,25-15 1,-38 24 1722,0 4 1175,0 18-706,-1-13-502,1 0 0,0 0-1,1 0 1,2 11 0,-2-17-138,0 1 0,0-1 1,0 0-1,1 1 0,-1-1 1,1 0-1,0 0 0,0 0 1,0 0-1,1 0 0,-1-1 1,0 1-1,1-1 0,4 3 1,1 1 92,1 0 1,0-1 0,1 0-1,-1-1 1,1 0-1,0 0 1,0-1 0,0 0-1,0-1 1,0 0-1,1-1 1,-1 0 0,0-1-1,18-1 1,-26 1-11,0-1 1,-1 1-1,1-1 0,0 1 1,0-1-1,-1 0 0,1 0 1,-1 0-1,1 0 0,-1 0 1,1 0-1,-1 0 1,1 0-1,-1 0 0,0-1 1,0 1-1,0-1 0,0 1 1,0-1-1,0 1 0,0-1 1,0 1-1,0-1 1,-1 0-1,1 0 0,-1 1 1,1-1-1,-1-3 0,1 0-21,0 0 0,0 0 0,-1 0 0,0-1 0,0 1 0,0 0 0,-1 0-1,0 0 1,-1-8 0,-1 6-125,0 1-1,-1-1 1,0 1 0,0 0-1,0 0 1,0 0-1,-1 0 1,0 1 0,-8-7-1,-56-42-2860,56 45 1640,-7-6-1947,8 6-1730</inkml:trace>
  <inkml:trace contextRef="#ctx0" brushRef="#br0" timeOffset="1">452 143 2513,'0'0'3208,"64"104"-2808,-24-78-400,-6-6-392,-4-8-1384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5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5705,'0'0'1755,"9"16"-1684,33 53 14,-38-64-76,0 0-1,0 1 0,0-1 0,1-1 1,-1 1-1,1-1 0,0 0 0,0 0 1,1 0-1,-1-1 0,1 1 1,0-1-1,0-1 0,11 4 0,-3-3-30,0 0 0,0-1 0,0-1-1,24-1 1,-27 0-4,-7 0 21,0-1 0,-1 1 0,1-1 0,0 0 0,-1 0 0,1 0 0,-1-1 0,1 1 0,-1-1 0,0 0 0,1 0 0,-1 0 0,0 0 1,0-1-1,-1 1 0,1-1 0,0 0 0,-1 0 0,0 0 0,4-6 0,-2 4 224,-1-1 1,0 0-1,0-1 1,0 1-1,-1 0 1,0-1-1,0 0 0,-1 1 1,1-1-1,-1-12 628,-1 32-882,1-7 2,0 0 1,0-1 0,0 1-1,0 0 1,1-1-1,0 1 1,0-1-1,1 0 1,0 0 0,-1 0-1,2 0 1,-1 0-1,0-1 1,1 1-1,0-1 1,0 0-1,1 0 1,-1 0 0,9 5-1,-3-2-18,0-1-1,1 0 1,0 0-1,0-1 1,0-1-1,1 0 1,0 0-1,17 2 1,-18-4 68,0 0 0,0-1 0,1-1 0,-1 0 1,0 0-1,22-5 0,-30 4 39,0 0-1,1 0 1,-1 0 0,0 0-1,0-1 1,0 1 0,0-1-1,0 0 1,-1 0-1,1 0 1,0-1 0,-1 1-1,0 0 1,1-1 0,-1 0-1,0 1 1,0-1 0,-1 0-1,1 0 1,-1 0 0,1 0-1,-1 0 1,0-1 0,0 1-1,0 0 1,0-5 0,0 3-10,0 0 1,0-1-1,-1 1 1,1-1-1,-1 1 1,-1-1-1,1 1 1,-1-1 0,0 1-1,0-1 1,-1 1-1,1 0 1,-1 0-1,0 0 1,-1 0-1,1 0 1,-1 0-1,0 0 1,0 1 0,-1 0-1,1-1 1,-1 1-1,0 1 1,0-1-1,0 0 1,0 1-1,-1 0 1,0 0-1,-7-4 1,-6-2-107,0 0 0,0 2-1,0 0 1,-1 1 0,-31-7 0,37 11-458,-1 0 0,1 1 0,0 1 0,-1 0 0,-18 2 0,17 4-1821,10 6-648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9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5233,'0'0'2073,"5"18"-1297,19 57 84,-21-69-802,0-1-1,0 0 1,1 1 0,0-1-1,0 0 1,0 0 0,0-1-1,1 0 1,-1 1 0,1-1-1,0-1 1,1 1 0,-1-1-1,0 0 1,1 0 0,10 3 0,-7-1-7,4 0-54,-1 0-1,1-1 1,0-1 0,0 0-1,0 0 1,1-1-1,-1-1 1,0 0 0,18-2-1,-25 1-10,0 0 0,0-1-1,0 0 1,0 0 0,0-1-1,0 1 1,0-1 0,-1-1-1,1 1 1,-1-1 0,1 0 0,-1 0-1,0 0 1,0-1 0,-1 0-1,1 0 1,-1 0 0,1 0 0,-1-1-1,-1 0 1,1 0 0,3-7-1,-5 8 32,0-1-1,0 0 0,-1 1 1,0-1-1,0 0 0,0 0 1,0 1-1,-1-1 0,0-9 1,0 13 28,0-1 1,0 1-1,0 0 1,0 0 0,-1-1-1,1 1 1,0 0-1,-1 0 1,1 0 0,-1-1-1,1 1 1,-1 0-1,1 0 1,-1 0-1,0 0 1,0 0 0,0 0-1,1 0 1,-1 0-1,0 1 1,0-1 0,0 0-1,0 0 1,0 1-1,-1-1 1,1 1 0,0-1-1,0 1 1,0-1-1,0 1 1,-1 0-1,1-1 1,0 1 0,0 0-1,-1 0 1,1 0-1,0 0 1,0 0 0,-1 0-1,-1 1 1,1-1-15,0 1 0,0 0 0,1-1 0,-1 1 0,0 0 1,0 0-1,0 0 0,1 0 0,-1 1 0,0-1 0,1 0 0,-1 1 1,1-1-1,0 1 0,-1-1 0,0 3 0,-18 33 518,17-32-452,-6 16 58,1-1 0,1 2 0,1-1 0,1 1 0,1 0 0,1 0 0,0 1-1,2-1 1,3 44 0,-2-63-192,1 1-1,-1 0 1,1 0-1,0 0 1,0 0-1,1-1 0,-1 1 1,1 0-1,0-1 1,0 1-1,0-1 1,0 0-1,0 0 0,1 0 1,0 0-1,-1 0 1,1 0-1,4 2 1,1 0-230,0 0 0,0-1 0,0 0 0,0 0 0,0-1-1,1 0 1,8 1 0,23 4-3641</inkml:trace>
  <inkml:trace contextRef="#ctx0" brushRef="#br0" timeOffset="1">590 206 4905,'0'0'3142,"16"15"-2479,55 47-127,-68-60-492,0 0 1,0 0-1,0-1 0,0 1 0,0 0 1,1-1-1,-1 0 0,0 0 1,1 0-1,-1 0 0,1-1 0,-1 1 1,1-1-1,0 0 0,-1 0 1,1 0-1,-1 0 0,7-2 0,0 1 154,6-3 132,1 0 0,-1-1 0,-1-1 0,1 0 0,-1-1 0,0 0 1,21-15-1,39-18 1821,-74 40-2111,-1 0 1,1 0 0,-1 0 0,1 0 0,0 0 0,-1 0 0,1 0 0,0 0-1,-1 0 1,1 0 0,-1 0 0,1 0 0,0 1 0,-1-1 0,1 0-1,-1 0 1,1 1 0,-1-1 0,1 0 0,-1 1 0,1-1 0,-1 1 0,1-1-1,-1 0 1,1 1 0,-1-1 0,0 1 0,1-1 0,-1 1 0,0-1-1,1 1 1,-1 0 0,0-1 0,0 1 0,0-1 0,1 2 0,8 30-409,-7-22 394,28 101-5107,-26-94 868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9290,'0'0'2200,"0"131"-2800,-6-93-1640,-7-6-2273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0:42:28.8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0:45:48.00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0:16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31.9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40.0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4793,'0'0'3201,"0"-12"-1668,1 39-1289,2-1 0,8 36 0,-6-36-98,0 0-1,0 38 975,-5-67-862,-1-41-173,0 12-33,2-37 0,0 61-49,0 0 0,0-1 0,1 1 0,0 0 0,1 1 0,-1-1 0,1 0 0,1 1 0,7-13 0,-10 18-3,0 0 1,1 0 0,0 0 0,-1 0 0,1 0 0,0 0-1,0 1 1,0-1 0,0 0 0,0 1 0,1 0-1,-1-1 1,0 1 0,1 0 0,-1 0 0,1 1 0,-1-1-1,1 0 1,-1 1 0,4-1 0,-2 1 2,-1 1 0,1-1 0,0 1 0,-1 0 1,1 0-1,-1 0 0,1 0 0,-1 1 0,0-1 0,1 1 0,-1 0 0,5 4 1,2 2 6,-1 0 1,0 1 0,-1 0 0,0 0-1,0 1 1,-1 0 0,9 17 0,-11-16 48,-1-1 1,-1 1-1,4 13 1,-6-16-231,1 0 1,0 0-1,1-1 1,-1 1-1,2-1 1,-1 0-1,1 0 1,6 9-1,-8-14-181,0 0 0,0-1 0,0 1 0,0-1 0,0 0 0,0 1 0,0-1 0,1 0 0,-1 0 0,1-1 0,-1 1 0,0 0 0,1-1 0,-1 1 0,1-1 0,-1 0 0,1 0 0,4 0 0,10 0-2754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36 5521,'0'0'2315,"-17"6"-1935,-56 22-214,70-26-159,-1-1 0,1 1 1,0 0-1,1 0 0,-1 1 1,0-1-1,0 0 0,1 1 1,0 0-1,-1 0 0,1 0 1,0 0-1,0 0 0,1 0 1,-1 0-1,1 0 0,-1 1 0,1-1 1,0 0-1,1 1 0,-1 0 1,0-1-1,1 7 0,-1-5-1,0 3 21,0 0 0,0 1 0,1-1-1,0 0 1,1 1 0,0-1 0,3 12 0,-3-16-28,0 0 1,1 0 0,0 0-1,-1-1 1,2 1 0,-1 0 0,0-1-1,1 0 1,-1 1 0,1-1-1,0 0 1,0 0 0,0-1-1,1 1 1,-1-1 0,7 4 0,2-1 12,0 0 0,1-2 0,-1 1 0,1-2 1,0 0-1,0 0 0,-1-1 0,1 0 0,0-2 0,0 1 1,0-1-1,0-1 0,19-5 0,-26 5 73,-1 0 0,0 0 0,1 0 0,-1-1 0,0 1 0,0-1 0,-1-1 0,1 1 0,0-1 0,-1 1 0,0-1 0,0 0 0,0-1 0,-1 1 0,1-1 0,-1 0 0,0 1 0,0-1 0,-1-1 0,0 1 0,1 0 0,-2-1 0,1 1 0,-1-1 0,2-9 0,-3 7 55,0 0 0,0 0 1,0 0-1,-1 0 0,0 0 0,-4-14 1,3 17-133,-1 0 0,1 0 0,-1 1 0,0-1 0,0 1 0,0-1 0,0 1 0,-1 0 1,0 0-1,0 1 0,-5-5 0,0 1-168,-1 1 0,0 0 0,0 1 0,0 0 0,-1 0 0,1 1 0,-1 0 0,0 1 0,-13-3 0,-5 2-2027,0 1-1,-40 1 0,52 2-865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0 0 3697</inkml:trace>
  <inkml:trace contextRef="#ctx0" brushRef="#br0" timeOffset="1">0 0 3697,'122'84'576,"-122"-59"-144,0 3-200,0 4 64,8 0 248,5 2-120,6-4-272,5 0-152,3-4-504,16 0-96,-7-8-672,-4-6-529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5265,'0'0'1987,"7"20"-1307,25 62 35,-31-78-641,1 0 0,0-1 0,1 1 0,-1 0 0,1-1 0,0 0 0,-1 1 1,1-1-1,1 0 0,-1-1 0,0 1 0,1 0 0,-1-1 0,1 0 0,0 0 0,0 0 0,0 0 0,0-1 0,0 0 0,6 2 0,3 1 122,7 2-261,0-2 0,1 0 0,-1-1-1,1-2 1,-1 1 0,1-2 0,32-4 0,-51 3-205,1 1 0,-1 0 0,1-1 0,-1 0 0,1 0 1,-1 0-1,0 0 0,1 0 0,-1 0 0,3-3 0,4-4-2429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6329,'0'0'2705,"1"19"-2078,0 9-439,7 82 272,-3-78-255,1-1 1,2 0-1,13 35 0,-13-47-493,0-1 0,0 1-1,2-2 1,1 1-1,0-1 1,15 17-1,5-6-2965,-21-23 1062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4113,'0'0'1135,"20"-14"-982,67-42 213,-73 48-189,0 0 0,0 1 0,1 1 0,0 0 0,0 1 0,0 0 0,0 2 0,1 0 0,0 0 0,-1 2 1,1 0-1,0 0 0,24 4 0,-39-3-141,1 1 0,-1-1 0,1 1 0,-1-1 0,1 1 0,-1 0 0,1 0 0,-1 0 0,0 0 0,0 0 0,1 0 0,-1 0 0,0 0 0,0 1 0,0-1 0,0 0 0,0 1 0,0-1 0,-1 1 0,1-1 0,0 1 0,-1-1 0,1 1 0,-1-1 0,0 1 0,1-1-1,-1 1 1,0 0 0,0-1 0,0 3 0,1 3 91,-1 1 0,0-1 0,0 1 0,-1-1-1,-1 11 1,-1-10-80,0-1 0,0 1 0,-1 0 0,0-1 0,0 0 0,-1 0 0,0 0 0,0 0 0,0-1 0,-1 0 0,0 0 0,-11 9 0,8-9-302,0 1 1,0-1 0,0 0-1,-1-1 1,0 0-1,0-1 1,0 0-1,-1 0 1,-12 2-1,8-4-1764,6-2-821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135 103 4689,'0'0'1807,"-17"4"-1423,-56 17-2,70-20-366,0 0 0,1 1 0,-1-1 0,1 1 0,-1 0 0,1-1 0,0 1 0,0 0 0,0 1 0,0-1 0,0 0 0,0 0 0,0 1 0,1-1 0,-1 1 0,1-1 0,0 1 0,0 0 0,0 0 0,0 0 0,0-1 0,0 1 0,1 0 0,-1 0 0,1 0 0,0 0 0,1 5 0,-2-1 24,1-3-28,-1 0 1,1 0 0,0 0 0,0 0 0,0 0-1,1 0 1,-1 0 0,1 0 0,0 0 0,0 0-1,1-1 1,-1 1 0,1 0 0,0 0 0,0-1 0,0 1-1,0-1 1,1 0 0,-1 0 0,1 0 0,0 0-1,0 0 1,0 0 0,0-1 0,0 0 0,1 1-1,-1-1 1,1 0 0,5 2 0,1 0 78,1-1 0,0 0 1,0 0-1,1-1 0,-1-1 0,0 1 1,1-2-1,-1 0 0,1 0 1,12-3-1,-21 3-32,0-1 1,0 1-1,0-1 0,0 0 1,0 0-1,0 0 0,0 0 1,0-1-1,-1 1 0,1-1 0,0 0 1,-1 0-1,1 0 0,-1 0 1,0 0-1,3-4 0,-2 2 24,0 0 0,-1 0-1,0 0 1,1-1 0,-2 1-1,1-1 1,0 1-1,-1-1 1,0 1 0,0-6-1,0 1-152,0 1-1,-1-1 0,0 0 0,-1 1 1,0-1-1,0 1 0,-1-1 0,0 1 0,0-1 1,-1 1-1,-6-13 0,-28-35-6131,29 43 3478</inkml:trace>
  <inkml:trace contextRef="#ctx0" brushRef="#br0" timeOffset="1">135 103 1408</inkml:trace>
  <inkml:trace contextRef="#ctx0" brushRef="#br0" timeOffset="2">135 103 1408,'113'2'1433,"-109"20"-337,0 4-576,3 2 56,1 0 24,1-2-248,2 0-104,1-4-176,-1-2-72,2-2-168,4 0-448,-4-6-536,-3-4-1201</inkml:trace>
  <inkml:trace contextRef="#ctx0" brushRef="#br0" timeOffset="3">224 0 7009,'0'0'473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104 376 6281,'0'0'1663,"-7"16"-1300,-19 55 84,24-65-373,1-1 1,-1 0-1,1 1 1,0-1-1,0 1 0,1 0 1,0-1-1,0 1 1,0 5-1,2 7 98,-2-15-157,0 1 0,0-1 0,1 0 1,0 0-1,-1 0 0,1 0 0,0 0 0,1 0 0,-1 0 0,0 0 0,1 0 0,0-1 1,-1 1-1,1-1 0,0 1 0,1-1 0,-1 0 0,0 1 0,1-1 0,-1 0 0,1-1 1,-1 1-1,1 0 0,0-1 0,0 1 0,0-1 0,0 0 0,0 0 0,3 0 0,-2 1-11,0-2 0,0 1 0,0 0 0,0-1 0,0 0-1,0 0 1,-1 0 0,1 0 0,0-1 0,0 1 0,0-1-1,0 0 1,-1 0 0,1-1 0,0 1 0,-1-1 0,1 1 0,-1-1-1,1 0 1,-1-1 0,0 1 0,0 0 0,4-5 0,-3 1 20,0 1 0,0-1 1,-1-1-1,0 1 1,0 0-1,0-1 1,-1 0-1,0 1 1,0-1-1,-1 0 1,1 0-1,-2 0 1,1 0-1,-1 0 1,0 0-1,0 0 0,-1 0 1,0 0-1,-2-9 1,-2-2 15,-1 0 0,0 0 1,-1 0-1,-1 0 0,-20-30 0,-40-53 192,35 57 353,-35-68 0,67 110-549,-1-1 56,0-1 0,0 0 0,1 1 0,-1-1 0,1 0 0,0 1 0,0-1 0,1 0 0,-1 0 0,1-7 0,4 10-527,19 2-442,0 1-1,0 1 1,-1 1-1,42 13 1,-15-1-2192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 4913,'0'0'4293,"-9"0"-3970,-3-1-246,7 1-56,0-1 0,0 1 0,0 0 0,0 1-1,-9 1 1,13-2-22,1 1-1,-1 0 0,0 0 0,0-1 0,1 1 0,-1 0 0,0 0 0,1 0 1,-1 0-1,1 0 0,-1 0 0,1 0 0,0 0 0,-1 0 0,1 0 0,0 0 1,0 0-1,0 0 0,-1 0 0,1 1 0,0-1 0,1 0 0,-1 1 0,3 27-21,-1-25 16,0-2-1,0 1 0,1 0 0,-1 0 0,1-1 0,-1 1 0,1-1 1,0 0-1,0 0 0,0 0 0,0 0 0,1 0 0,-1-1 0,0 1 0,1-1 1,-1 0-1,1 0 0,3 0 0,7 2-55,0-1-1,0-1 1,18 1 0,-11-2-395,-21 0 730,-2 0 159,-4 0-309,-10-1-22,0 2 0,0 0 0,0 0 1,-27 7-1,39-7-104,1 0-1,0 0 1,0 0 0,0 1 0,0-1-1,0 1 1,0-1 0,0 1 0,0 0 0,1 0-1,-1 0 1,1 1 0,-1-1 0,1 1-1,0-1 1,0 1 0,0 0 0,0 0 0,0 0-1,1 0 1,0 0 0,-1 0 0,1 0-1,0 0 1,0 0 0,1 1 0,-1-1 0,1 0-1,-1 7 1,1-6-4,0 1-1,0-1 0,1 0 1,-1 0-1,1 1 1,0-1-1,0 0 0,0 0 1,0 0-1,1 0 1,0 0-1,-1 0 0,2 0 1,-1-1-1,0 1 1,1-1-1,0 1 1,-1-1-1,1 0 0,0 0 1,1 0-1,-1-1 1,1 1-1,3 2 0,8 3-351,0-1-1,1 0 1,0-1 0,0 0-1,0-2 1,1 0-1,0 0 1,-1-2-1,32 1 1,-6-2-1854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6057,'0'0'3841,"0"40"-3697,3-20 64,3 0-208,2 2 0,1-4-88,0 2-720,12 0-408,-4-6-353,-2-4-975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80,'0'0'6772,"19"9"-6290,-2 0-331,4 1 56,-1 1 1,-1 1 0,0 0-1,19 17 1,2 6 143,-1 1-1,37 45 0,-64-66-301,0 0-1,-1 1 1,-1 0-1,0 1 1,-1 0-1,-1 1 1,0 0-1,-2 0 1,6 22-1,-10-26-1,0 0-1,-1 0 1,-1 0-1,-1 14 1,1-26-45,-1-1 0,1 1 0,-1-1 1,1 0-1,-1 1 0,0-1 1,1 0-1,-1 1 0,0-1 1,0 0-1,0 0 0,0 0 0,0 0 1,0 0-1,0 0 0,-1 0 1,1 0-1,0 0 0,0-1 1,-1 1-1,1 0 0,-1-1 0,1 1 1,0-1-1,-1 0 0,1 1 1,-1-1-1,1 0 0,-1 0 1,-1 0-1,-3 1-4,-1-1 1,1 1 0,-1-1-1,1-1 1,-11-1-1,12 0 10,0 0 0,1 0 0,-1 0 0,1-1 0,-1 1 0,1-1 0,0 0 0,0 0 0,1-1 0,-1 1 0,1-1 0,-1 0 1,1 0-1,0 0 0,0 0 0,1 0 0,-1-1 0,1 1 0,-3-9 0,-1-3 31,1 0 0,0 0 1,1-1-1,-2-26 1,3 18 166,2-49 1,1 65-182,1 0-1,1-1 1,0 1-1,0 0 0,0 0 1,1 0-1,1 1 1,6-14-1,-2 9-145,1 0-1,0 1 0,0 0 1,2 0-1,12-11 1,1 3-2150,38-25-1,-35 27-768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4913,'0'0'2915,"0"18"-2191,0 271 2236,0-204-2438,-1 49 133,21 174 0,-20-308-658,0 4-67,0 0-1,1 0 1,0 0 0,0 0-1,0 0 1,3 6-1,-3-9-130,0 0-1,0 0 0,0 0 0,0 0 0,0 0 0,0 0 1,0 0-1,0-1 0,0 1 0,0 0 0,0-1 0,1 1 1,-1-1-1,0 0 0,0 1 0,1-1 0,-1 0 0,0 1 1,1-1-1,-1 0 0,0 0 0,1 0 0,0-1 0,8 1-2777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4865,'0'0'2893,"-1"18"-2453,1 61-178,2-73-262,-1 1-1,1-1 0,0 1 1,0-1-1,1 0 0,0 0 0,0 0 1,0 0-1,1 0 0,0-1 0,0 0 1,0 1-1,1-1 0,-1-1 0,1 1 1,0-1-1,1 0 0,-1 0 1,10 5-1,-5-4-58,0 0 0,1-1 1,0 0-1,-1 0 0,1-1 1,0-1-1,0 0 0,1 0 1,-1-1-1,0-1 0,0 0 1,1 0-1,11-2 0,-17 1 61,-1-1-1,1 1 0,-1-1 0,1 0 1,-1 0-1,0-1 0,0 1 0,0-1 1,0 0-1,0-1 0,-1 1 0,1-1 1,-1 0-1,0 0 0,6-8 0,-4 4 237,-1 1 1,0 0-1,0-1 0,-1 0 0,0 0 0,0-1 1,-1 1-1,0-1 0,2-12 0,-4 17 1343,0 9-1044,-2 0-743,1 0-1,0 0 1,1 1 0,0-1 0,-1 0-1,1 0 1,1 0 0,-1 0 0,1 0 0,2 5-1,4-2-622,-1 0 0,1-1 0,16 12 0,0-4-1425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58 102 5801,'0'0'1925,"-10"10"-1599,-27 37-31,35-46-284,1 1 0,0 0-1,0 0 1,0 0 0,0 0 0,0 0-1,1 0 1,-1 0 0,1 0-1,-1 0 1,1 0 0,0 1 0,-1-1-1,1 0 1,0 0 0,1 0 0,-1 0-1,0 0 1,1 1 0,-1-1-1,1 0 1,-1 0 0,1 0 0,0 0-1,0 0 1,0 0 0,0 0 0,0-1-1,1 1 1,1 2 0,2 1-5,0 0 0,1 0 0,0 0 0,0 0 0,0-1 0,8 4 0,-1-2-65,1-1 0,-1 0-1,1-1 1,0 0 0,0-1 0,0-1 0,1 0 0,-1-1 0,1 0 0,-1-1 0,26-4-1,-34 3 29,0 0 0,0-1 0,0 0 0,-1 0 0,1-1 0,0 1 0,-1-1 0,0 0 0,0 0 0,0-1 0,0 0-1,0 0 1,-1 0 0,1 0 0,-1-1 0,-1 0 0,1 1 0,0-1 0,-1-1 0,4-6 0,-5 7 111,0 1 0,0-1 0,-1 1 0,1-1-1,-1 0 1,0 0 0,0 0 0,0 0 0,-1 1 0,0-1 0,0 0 0,0 0 0,0 0 0,-1 0 0,0 0 0,0 0 0,0 0 0,-1 1 0,0-1-1,1 1 1,-2-1 0,1 1 0,0-1 0,-1 1 0,-3-4 0,-2 0 22,0 0 0,0 1 0,0 0 0,-1 0-1,0 1 1,-1 0 0,1 1 0,-1 0 0,0 1 0,0-1 0,-1 2 0,1 0 0,-1 0-1,0 1 1,0 0 0,0 1 0,0 0 0,0 1 0,-15 1 0,22-1-110,0 0 1,0 1-1,1 0 1,-1 0 0,1 0-1,-1 0 1,1 0-1,-1 1 1,1-1-1,0 1 1,-1 0 0,1 0-1,-5 5 1,3-2 6,0 0 0,1-1 0,0 2 1,0-1-1,0 0 0,1 1 0,-5 10 0,5-7-49,-1 0-1,1 0 0,1 0 0,-1 1 0,2-1 1,-1 1-1,1 0 0,1-1 0,0 1 0,0 0 0,2 10 1,-1-15 21,1 0 0,0-1 0,0 1 0,0-1 0,1 1 0,-1-1 0,1 0 0,0 0 0,0 0 0,0 0 0,1-1 0,-1 1 0,1-1 0,0 0 0,0 0 0,0 0 0,1 0 0,-1-1 0,0 0 0,1 0 0,6 2 0,6 2-150,-1-1 0,1-1 0,0-1 0,32 3 0,-29-4 19,-2 0-11,1-1 1,-1-1 0,1 0 0,-1-1 0,20-4 0,-32 2 136,1 1 0,-1-1 1,0-1-1,1 1 0,-2-1 1,1 0-1,0 0 0,-1-1 1,0 0-1,0 0 0,5-6 1,1-3 167,0 0 1,-1-1 0,10-18-1,-14 24 1399,-6 17-758,-2 8-826,2-5 138,1 0 0,-1 0 1,1 0-1,4 15 0,-3-21-23,0 1-1,0-1 1,1 0-1,-1 1 1,1-1-1,1 0 1,-1-1-1,1 1 1,-1 0-1,6 3 1,-1-1-9,0 0 1,0-1-1,0 0 0,1 0 1,0-1-1,0 0 0,1-1 1,15 6-1,-10-6-637,0 0-1,0-1 0,0-1 0,0 0 1,18 0-1,-29-3-2030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45 544,'0'0'8703,"0"-3"-7935,1 2-686,-1 0-1,0 0 0,0 0 0,0 0 1,0 0-1,0-1 0,0 1 0,0 0 1,0 0-1,0 0 0,0 0 0,0-1 0,-1 1 1,1 0-1,-1 0 0,1 0 0,-1 0 1,1 0-1,-2-2 0,0 2-42,1 0-1,-1-1 1,0 1-1,1 0 1,-1 0 0,0 0-1,0 0 1,0 1-1,1-1 1,-1 0-1,0 1 1,0-1-1,0 1 1,-3 0 0,-15-3 7,-1 1 0,0 1 0,-26 3 1,39-2-49,0 1 1,-1 0 0,1 1 0,0 0 0,0 0 0,0 1-1,0 0 1,1 0 0,-1 1 0,-12 8 0,17-9-25,0 0 1,1 0 0,0 0 0,0 0-1,0 0 1,0 0 0,0 0 0,1 1-1,-1-1 1,1 1 0,0-1 0,0 1-1,0-1 1,0 1 0,1 0 0,0-1-1,-1 1 1,1 0 0,1 0 0,-1-1-1,0 1 1,1 0 0,0-1 0,0 1-1,0-1 1,0 1 0,1-1 0,-1 1-1,4 5 1,33 23-165,-30-26 97,0 1 0,-1-1 1,0 1-1,0 1 0,9 12 0,-15-19 77,0 1 0,0-1 0,0 1-1,0 0 1,-1 0 0,1-1 0,-1 1 0,1 0-1,-1 0 1,0-1 0,0 1 0,0 0-1,0 0 1,0 0 0,0 0 0,0-1 0,0 1-1,-1 0 1,1 0 0,-1 0 0,1-1 0,-1 1-1,0 0 1,0-1 0,0 1 0,0-1-1,0 1 1,0-1 0,0 1 0,-2 1 0,-4 4 26,-1-1 1,1 0 0,-1 0-1,-14 7 1,9-5-22,-8 6 22,3-3 16,-1 1 0,2 1 0,-21 20 0,33-29-5,1 0 1,0 1-1,0 0 1,1 0-1,-1 0 1,1 0-1,0 1 0,1-1 1,-1 1-1,1-1 1,0 1-1,1 0 1,-1 0-1,1 0 0,0 0 1,0 9-1,1-13-12,1-1-1,-1 1 1,0 0-1,0 0 0,1-1 1,-1 1-1,1 0 1,-1-1-1,1 1 0,0-1 1,0 1-1,-1-1 1,1 1-1,0-1 0,0 0 1,1 1-1,-1-1 1,0 0-1,2 2 0,0-1-1,1 0 0,0 1 0,0-1 0,-1-1 0,1 1 0,0 0-1,7 1 1,6 0-27,0 0 0,33 0 0,-47-3 15,23 1-696,1-1-1,-1-1 1,1-1 0,-1-1 0,38-10 0,-29 1-1934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 1200,'0'0'6532,"0"0"-6386,0 0 1,0-1-1,0 1 0,0-1 0,-1 1 0,1 0 1,0-1-1,0 1 0,0 0 0,-1-1 0,1 1 0,0 0 1,-1-1-1,1 1 0,0 0 0,0-1 0,-1 1 0,1 0 1,-1 0-1,1-1 0,0 1 0,-1 0 0,1 0 1,0 0-1,-1 0 0,1 0 0,-1-1 0,-8 1-119,1 1 0,0 0 0,0 0 0,-1 0 0,1 1 0,0 0 0,1 1 0,-1 0 0,-10 5 0,15-6-32,-1 0 1,1 0 0,-1 0 0,1 1-1,0 0 1,0 0 0,0-1 0,0 2-1,1-1 1,-1 0 0,1 0 0,0 1-1,0-1 1,0 1 0,0 0 0,1 0-1,-1 0 1,1 0 0,0 0 0,0 0-1,0 4 1,0-2-17,1 0-1,0 0 0,0 1 1,0-1-1,1 0 0,0 0 1,0 0-1,0-1 0,1 1 1,0 0-1,0 0 0,6 10 1,-4-10-6,1 0 1,-1 0-1,1-1 0,1 1 1,-1-1-1,1 0 1,0-1-1,0 1 1,1-1-1,7 4 1,4 0-96,1-1 1,0 0-1,0-2 1,0 0-1,1-1 1,0-1-1,-1 0 1,1-2-1,40-2 1,-57 1 136,1-1 0,-1 1 0,1-1 0,-1 0 0,1 0 0,-1 0 0,0-1 0,0 1 0,1-1 0,-1 1 0,0-1 0,0 0 0,-1 0 0,1-1 0,0 1 0,-1-1 0,1 1 0,-1-1 0,0 0 0,0 0 0,0 0 0,0 0 0,-1 0 0,1 0 0,1-5 0,0 1 98,-1 0 1,0 0-1,-1 0 1,0-1-1,0 1 1,0 0 0,-1-1-1,0 1 1,0 0-1,-1-1 1,-2-12-1,1 15-64,-1-1 0,1 1 0,-1 1 0,1-1 0,-1 0 0,-1 1 0,1-1 0,-1 1 0,1 0-1,-1 0 1,0 0 0,-1 1 0,-4-4 0,-4-2-41,1 2 0,-1-1 0,-25-9-1,26 13-259,0 0 0,-1 1 0,0 1 0,0 0 0,0 1 0,0 0 0,0 1 0,0 1 0,-16 2 0,25-3-71,1 1 0,-1 0 0,1 1 0,-1-1-1,1 0 1,0 1 0,-1 0 0,1 0 0,0 0 0,0 0 0,0 0 0,1 1 0,-1-1 0,0 1 0,-3 5 0,-1 1-1924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3513,'0'0'6234,"0"-5"-5420,-1 88 296,10 275 66,-8-343-1283,1-1 1,0 0-1,6 15 1,-7-25-180,0 0 0,1 0 0,0-1 0,0 1 0,0 0-1,0-1 1,1 1 0,-1-1 0,1 0 0,0 1 0,0-1 0,0-1 0,1 1 0,5 4 0,7 0-2299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5433,'0'0'5168,"0"15"-4428,-8 124 1287,3-22-2746,5-117 581,0 1-1,0 0 0,0 0 0,1 0 0,-1-1 0,0 1 1,0 0-1,1 0 0,-1-1 0,0 1 0,1 0 1,-1 0-1,1-1 0,-1 1 0,1 0 0,-1-1 0,1 1 1,0-1-1,-1 1 0,1-1 0,0 1 0,-1-1 1,2 1-1,19 6-3375,-21-7 3434,19 5-5644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32 224,'0'0'5280,"-13"1"-250,-5 0-4202,7-1-793,0 0 0,-1 1-1,1 0 1,0 1-1,0 1 1,-16 5-1,22-7-39,1 1 0,0 0 1,0 0-1,1 0 0,-1 1 0,0-1 0,1 1 0,-1 0 0,1 0 0,0 0 0,0 0 0,0 1 0,0-1 0,1 1 0,0 0 0,-1 0 0,1 0 0,0 0 0,-2 7 0,3-7-21,0 0 0,0 1 0,0-1-1,0 0 1,1 0 0,0 1 0,-1-1-1,2 0 1,-1 1 0,0-1 0,1 0 0,0 0-1,0 1 1,0-1 0,0 0 0,1 0 0,0 0-1,0 0 1,0-1 0,0 1 0,0 0 0,1-1-1,0 0 1,0 1 0,0-1 0,0 0 0,0 0-1,6 3 1,2 1-48,-1-1 0,1-1 0,1 0 0,-1 0 0,1-1 0,-1-1 0,1 0 0,23 3 0,-16-4-237,-1 0 0,1-1 0,-1-1-1,37-4 1,-50 3 331,-1-1-1,1 0 1,-1 1 0,1-2-1,-1 1 1,0 0-1,0-1 1,0 0 0,0 0-1,0 0 1,-1-1-1,1 1 1,-1-1 0,0 0-1,0 0 1,0 0-1,-1 0 1,1 0 0,-1-1-1,2-5 1,-1 3 180,0-1 0,-1 0 1,0 0-1,0 0 0,-1 0 1,0 0-1,0 0 0,-1 0 0,0 0 1,0 0-1,-3-13 0,2 17-152,-1-1 0,1 0 0,-1 1-1,0-1 1,-1 1 0,1 0-1,-1 0 1,0 0 0,0 0 0,0 0-1,0 1 1,0-1 0,-1 1-1,0 0 1,0 0 0,0 0-1,0 1 1,0-1 0,0 1 0,-1 0-1,1 0 1,-8-1 0,-3-2-278,-1 1 0,0 1 0,0 1 0,0 1 0,-23 0 0,29 0-232,6 1 121,1 0-1,0 0 1,-1 0-1,1 0 1,0 0-1,0 1 1,-1-1-1,1 1 1,0 0-1,0 0 1,-3 2-1,-6 5-2385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4657,'0'0'1767,"-13"14"-1511,-40 47 77,51-59-295,1 0-1,-1 0 1,1 0-1,-1 0 1,1 1-1,0-1 1,0 1-1,0-1 1,0 1-1,0-1 1,0 1-1,1 0 0,-1-1 1,1 1-1,0 0 1,0-1-1,0 1 1,0 0-1,0-1 1,1 1-1,0 3 1,1 3 138,-1-4-143,0-1-1,0 1 1,1 0 0,-1-1 0,1 1 0,0-1 0,1 0 0,-1 0-1,1 0 1,0 0 0,0 0 0,0 0 0,0-1 0,1 1 0,-1-1-1,1 0 1,0 0 0,0-1 0,6 4 0,4 1-62,-1 0-1,1-1 1,0 0 0,0-2-1,15 4 1,-5-3-879,1-2-1,-1-1 1,1-1-1,28-2 1,-29 0-949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3713,'0'0'5898,"0"-4"-5196,0-11-29,0 28 255,0 34-530,3 5-313,1 0-1,3-1 1,26 98 0,-31-141-110,0-2 29,0 0 0,-1 0 1,2 0-1,-1-1 0,1 1 0,5 7 0,-8-13-8,0 1 1,0-1-1,0 0 1,0 0-1,0 0 0,1 0 1,-1 0-1,0 0 1,0 0-1,0 0 1,0 0-1,0 1 1,0-1-1,1 0 0,-1 0 1,0 0-1,0 0 1,0 0-1,0 0 1,0 0-1,0 0 1,1 0-1,-1 0 1,0 0-1,0 0 0,0 0 1,0 0-1,0 0 1,1 0-1,-1 0 1,0-1-1,0 1 1,0 0-1,0 0 1,0 0-1,0 0 0,1 0 1,-1 0-1,0 0 1,0 0-1,0 0 1,0 0-1,0-1 1,0 1-1,5-9 12,-1-10 73,-2 1-64,1 0 0,1-1-1,1 2 1,11-30 0,-15 43-29,1 0 1,0 0-1,0 0 1,1 0-1,-1 1 0,1-1 1,0 1-1,0-1 1,0 1-1,0 0 0,0 1 1,1-1-1,-1 0 1,1 1-1,0 0 1,0 0-1,0 0 0,0 0 1,0 1-1,0-1 1,0 1-1,1 0 0,-1 0 1,0 1-1,9-1 1,10 1-96,-9-1 46,0 1 0,0 1 0,17 3-1,-26-3 40,0 0 0,0 1-1,-1 0 1,1 0 0,0 0-1,0 0 1,-1 1 0,0 0-1,1 0 1,-1 0 0,0 0-1,5 6 1,-4-3 23,0 0 0,0 1-1,-1 0 1,0-1 0,0 2-1,0-1 1,-1 0 0,0 1 0,-1-1-1,0 1 1,0 0 0,0 0-1,-1 0 1,0 0 0,-1 0-1,0 16 1,-1-24 6,1 1 1,0 0-1,-1-1 0,1 1 0,-1 0 0,1-1 1,-1 1-1,1-1 0,-1 1 0,1 0 1,-1-1-1,0 1 0,1-1 0,-1 0 0,0 1 1,0-1-1,1 0 0,-1 1 0,0-1 0,0 0 1,1 0-1,-1 1 0,0-1 0,0 0 0,1 0 1,-1 0-1,0 0 0,-1 0 0,-29 1 249,26-1-229,-17 0 120,-15 0 92,1 0 0,-1-3 0,-55-10 0,79 11-247,-10-2-165,15 4-5599,4 0 2930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14 800,'0'0'3469,"3"0"-2664,-1 0-580,-1-1-1,0 1 0,1 0 0,-1-1 0,0 1 1,1 0-1,-1-1 0,0 0 0,0 1 0,1-1 0,-1 0 1,0 0-1,0 1 0,0-1 0,0 0 0,0 0 1,0 0-1,1-2 0,-28 4 2593,8-2-2883,8 2 64,0 1-1,0 0 0,1 0 1,-1 1-1,1 0 0,-1 1 1,-10 6-1,15-8-6,0 1 0,0-1 0,1 2 0,-1-1 0,1 0 0,-1 1 0,1 0 0,1 0 0,-1 0 0,0 0 0,1 1 0,0-1 0,0 1 0,-3 7 0,5-9-3,0 0 0,0 0-1,0-1 1,0 1 0,1 0-1,0 0 1,-1 0 0,1 0 0,0 0-1,0 0 1,1 0 0,-1 0-1,1 0 1,-1 0 0,1 0 0,0 0-1,0 0 1,0-1 0,2 4-1,0-2 5,0 0 0,0-1-1,0 1 1,0-1 0,1 0 0,-1 0-1,1 0 1,0 0 0,0-1-1,0 1 1,5 1 0,5 2 13,0-1 0,1 0 0,0-1 0,0 0 0,0-2 0,21 2-1,97-3 250,-133-1-2,11-6-6772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72 4929,'0'0'4022,"-9"-2"-3667,5 1-388,-48-10 661,49 11-573,-1-1 1,0 1 0,1 0 0,-1 0 0,0 1 0,1-1-1,-1 1 1,1-1 0,-1 1 0,1 0 0,-1 0 0,1 1-1,-6 2 1,4 0-48,1-1 0,0 1 1,0 0-1,0 0 0,0 0 0,1 0 0,0 1 0,0 0 0,0-1 0,0 1 0,1 0 0,-4 10 0,5-12-26,1-1 1,-1 1-1,1 0 0,-1 0 0,1-1 0,0 1 1,0 0-1,0 0 0,0-1 0,1 1 0,-1 0 1,1-1-1,-1 1 0,1 0 0,0-1 0,0 1 1,0-1-1,1 1 0,-1-1 0,1 1 0,-1-1 1,1 0-1,0 0 0,-1 0 0,1 0 0,0 0 1,4 2-1,5 4-62,0-2 0,1 0 0,0 0 0,0-1 0,0-1 0,0 0 0,1 0 0,-1-1 0,17 1 0,17 0-552,57-1 0,-91-3 542,-7 0 107,-1 0 1,1-1-1,-1 1 0,1-1 0,-1 0 0,0 0 1,1-1-1,-1 1 0,0-1 0,0 0 1,0 0-1,0 0 0,-1-1 0,1 1 0,0-1 1,-1 0-1,0 0 0,0 0 0,0 0 1,0-1-1,0 1 0,0-1 0,-1 0 0,0 0 1,0 0-1,0 0 0,0 0 0,-1 0 1,1 0-1,-1-1 0,0 1 0,-1-1 1,1 1-1,-1 0 0,0-7 0,0 8 75,0 0-1,0 0 0,-1 0 1,1 0-1,-1 0 0,0 0 1,0 0-1,0 1 0,-1-1 1,1 0-1,0 0 0,-1 1 1,0-1-1,-2-2 0,-1 0 3,0 0 0,0 0 0,-1 1-1,1 0 1,-13-7 0,-3 0-40,-1 1 0,-37-11 0,57 21-48,-25-9 13,-1 2 0,0 1 0,0 1 0,0 1 0,0 2 0,-1 1 0,-34 2 0,61 0-71,1-1 0,0 0-1,0 1 1,0-1 0,0 0 0,0 1 0,0-1 0,0 1 0,0 0 0,0-1 0,0 1 0,0 0 0,0-1 0,0 1-1,0 0 1,1 0 0,-1 0 0,0 0 0,0 0 0,1 0 0,-1 0 0,1 0 0,-1 0 0,1 0 0,0 0 0,-1 2 0,-3 31-5280,4-24 1182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 4793,'0'0'5409,"-4"-14"-3607,3 15-1810,0-1 1,0 0 0,0 1-1,1 0 1,-1-1-1,0 1 1,0-1-1,0 1 1,1 0 0,-1 0-1,0-1 1,1 1-1,-1 0 1,1 0-1,-1 0 1,1 0 0,-1 0-1,1 0 1,-1 1-1,-8 23 39,8-22-36,-4 14 25,2 1 0,0-1 0,0 1 0,2-1 0,1 31 0,0-44-16,1 0 0,0 0 0,0-1 0,0 1 0,1 0 0,-1 0-1,1-1 1,0 1 0,0-1 0,0 1 0,0-1 0,1 0 0,0 0 0,-1 0 0,1 0-1,0-1 1,5 4 0,6 5 33,1-1 0,24 13-1,-20-13-22,1-1-1,1 0 1,-1-2-1,31 8 1,-39-13-1595,0 0 1,22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4481,'0'0'3779,"-3"0"-3405,1 0-352,0 1 0,0-1 0,-1 0 0,1 0 1,0 1-1,0-1 0,0 1 0,0 0 0,0 0 0,0 0 0,0 0 1,0 0-1,0 0 0,0 0 0,1 0 0,-1 1 0,0-1 0,1 1 0,-1-1 1,1 1-1,0 0 0,-1 0 0,1-1 0,0 1 0,0 0 0,0 0 1,0 0-1,1 0 0,-2 3 0,-1 3 3,1 1 0,0 0 0,0 0 0,0 0 0,1 0 0,1 0 0,-1 0-1,2 0 1,1 13 0,-2-19-34,1 0 0,0 1 0,1-1 0,-1 0 0,1 1 0,-1-1-1,1 0 1,0 0 0,0 0 0,0-1 0,0 1 0,1 0 0,-1-1 0,1 1-1,0-1 1,-1 0 0,1 0 0,0 0 0,0 0 0,1-1 0,-1 1 0,5 1-1,3 1-41,-1-1-1,1 0 0,-1 0 1,1-1-1,22 2 0,-30-4 42,10 1-17,-1-1-1,1 0 1,0-1 0,20-3 0,-29 2 69,0 1 0,0 0 0,0-1-1,0 0 1,-1 0 0,1 0 0,0-1 0,-1 1 0,1-1 0,-1 0 0,0 0 0,0 0 0,0 0 0,0 0 0,-1-1 0,1 1-1,1-5 1,-1 2 137,-1 1 0,1-1 0,-1 0 0,-1 0 0,1 0 0,-1 0 0,0 0 0,0 0 0,-1-11 0,0 13-102,0 1 0,0 0-1,0 0 1,0-1 0,-1 1 0,0 0 0,1 0-1,-1 0 1,-1 0 0,1 0 0,0 0 0,-1 0 0,1 0-1,-1 1 1,0-1 0,0 0 0,0 1 0,0 0 0,-4-4-1,-1 1-82,0 2-1,0-1 1,0 1-1,0 0 1,-1 1 0,1-1-1,-1 1 1,-9-1-1,-6 1-701,-34 1-1,35 1-147,19 0 442,0 1-1,0-1 1,0 0-1,0 1 0,0 0 1,0-1-1,0 1 1,0 1-1,0-1 1,0 0-1,1 0 0,-1 1 1,-4 3-1,1-1-2515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9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4945,'0'0'3099,"0"19"-2473,0 63-357,0-74-245,1-1 0,-1 0 0,1 1 0,1-1 0,-1 1-1,1-1 1,0 0 0,1 0 0,0 0 0,0 0 0,8 12 0,-8-16 17,-1 1 0,1-1 0,0 0 0,0-1 0,0 1 1,1 0-1,-1-1 0,1 0 0,-1 0 0,1 0 0,0 0 1,0 0-1,0-1 0,0 0 0,0 0 0,0 0 0,0 0 0,0-1 1,5 1-1,-3-1 39,-1 1 1,1-1 0,-1-1 0,1 1-1,0-1 1,-1 0 0,1 0-1,-1-1 1,0 1 0,1-1-1,-1 0 1,0-1 0,0 1-1,0-1 1,-1 0 0,1-1-1,-1 1 1,1-1 0,-1 1-1,0-1 1,-1 0 0,1-1 0,-1 1-1,1-1 1,2-6 0,3-6-159,-1 0 0,0 0 0,-2 0 0,0-1 0,-1 0 0,-1 0 0,2-20 0,15-50-6497,-14 65 3811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5641,'0'0'4824,"0"7"-4681,-11 166 1370,-1 16-767,11-160-744,1 34-171,0-59 78,0-1-1,1 1 0,0 0 0,0-1 0,0 1 0,0 0 0,0-1 1,1 1-1,-1-1 0,1 0 0,0 1 0,0-1 0,4 4 0,0-1-629,1-1-1,1 1 1,-1-1-1,14 6 1,2 0-2061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5857,'0'0'4377,"1"-16"-4146,5-50 9,-6 63-196,0 1-1,0-1 1,0 1 0,1-1 0,0 1-1,-1 0 1,1-1 0,0 1 0,0 0-1,0 0 1,0-1 0,1 1 0,-1 0 0,0 0-1,1 0 1,0 0 0,-1 1 0,1-1-1,0 0 1,0 1 0,0-1 0,0 1-1,0 0 1,0 0 0,1-1 0,3 0-1,1 0-55,0 1 1,0 0-1,1 0 0,-1 1 0,1 0 0,11 1 0,0 0 116,-16-1-112,0 0 0,0 0 0,0 1 0,0-1 0,-1 1 1,1 0-1,0-1 0,0 1 0,0 0 0,0 1 0,-1-1 1,1 1-1,0-1 0,-1 1 0,0 0 0,4 3 0,-3-2 3,0 1 1,0-1-1,0 1 0,-1 0 0,0 0 0,1 1 0,-2-1 0,1 0 0,2 9 0,0 6 5,-1 0 0,-1 0 0,-1 0 0,-1 23 0,0-30-1,0-6 18,0-1 0,0 1 0,-1-1 0,0 0 1,0 1-1,0-1 0,-1 0 0,0 0 1,0 0-1,0 0 0,0 0 0,-1 0 0,0 0 1,0-1-1,0 0 0,-1 1 0,1-1 1,-1 0-1,0-1 0,0 1 0,-1-1 0,1 0 1,-8 5-1,8-5 10,-1 0 0,0 0-1,0-1 1,-1 1 0,1-1 0,0 0-1,-1 0 1,1-1 0,-1 0 0,-9 1 0,15-2 13,8-4-144,-1-3 53,2 2 0,-1-1 1,0 1-1,1 1 0,0-1 1,0 1-1,1 1 0,-1 0 1,1 0-1,-1 1 0,1 0 1,0 1-1,0 0 0,14 0 0,-22 1 50,-1 1-1,1-1 0,-1 0 0,0 1 0,1-1 0,-1 1 0,0 0 0,0-1 0,1 1 0,-1 0 0,0 0 0,0 0 0,0 0 0,0 0 1,0 0-1,0 0 0,0 0 0,0 0 0,-1 1 0,2 1 0,16 34 28,-9-17 62,0-5 11,1 0 0,1 0 0,0-1 0,16 15 1,-25-27-44,-2-3-633,0 1 403,0-1 0,0 0 1,0 1-1,0-1 0,0 0 1,0 1-1,-1-1 0,1 0 0,0 1 1,0-1-1,-1 1 0,1-1 1,0 1-1,-1-1 0,1 0 1,-1 1-1,1-1 0,-1 1 0,1 0 1,-2-1-1,-13-7-6257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43 1632,'0'0'6243,"-7"-14"-947,-28 11-4964,30 2-341,0 0 0,0 0-1,0 1 1,0-1 0,0 1 0,0 1-1,0-1 1,0 1 0,1-1 0,-1 1-1,0 1 1,0-1 0,-7 4 0,8-3-12,0 0 1,0 1 0,0-1 0,0 1-1,1 0 1,-1 0 0,1 0 0,0 0-1,0 1 1,0-1 0,0 1 0,1 0-1,-1 0 1,1 0 0,0 0 0,0 0 0,0 1-1,1-1 1,0 0 0,0 1 0,0-1-1,-1 7 1,2-9-7,0 0-1,0 0 1,1 0-1,-1 0 1,0 0 0,1 0-1,-1 0 1,1 0-1,0 0 1,-1 0-1,1 0 1,0-1 0,0 1-1,0 0 1,0-1-1,1 1 1,-1 0-1,0-1 1,2 2 0,2 0-3,0 0 0,0 0 0,0 0 1,0-1-1,10 4 0,9 0-33,1 0 1,-1-2-1,1-1 0,0-1 0,0-1 1,30-2-1,-15 1-23,-36 0 108,0-1 0,0 1 0,0 0 1,0-1-1,0 0 0,0 0 0,0 0 1,0 0-1,0-1 0,-1 0 0,1 1 0,-1-1 1,1-1-1,-1 1 0,1 0 0,-1-1 0,0 0 1,0 0-1,0 1 0,-1-2 0,1 1 1,-1 0-1,0-1 0,0 1 0,0-1 0,0 1 1,0-1-1,-1 0 0,0 0 0,1 0 0,-1 0 1,-1 0-1,1 0 0,0-6 0,-1 7 2,0-1 1,0 1-1,-1-1 0,1 1 0,-1 0 0,0-1 0,1 1 1,-1 0-1,-1 0 0,1 0 0,0-1 0,-1 1 0,0 1 1,1-1-1,-1 0 0,0 0 0,-1 1 0,1-1 0,0 1 1,-1-1-1,1 1 0,-1 0 0,0 0 0,0 0 0,-5-2 0,-2-1-244,0 0-1,0 1 0,0 1 0,0-1 0,-1 1 0,1 1 0,-1 0 0,0 1 0,0 0 1,-21 1-1,31 0 48,1 0 1,-1 0 0,1 0-1,-1 0 1,1 0 0,0 0-1,-1 0 1,1 1-1,-1-1 1,1 0 0,0 0-1,-1 0 1,1 1 0,-1-1-1,1 0 1,0 0 0,-1 1-1,1-1 1,0 0 0,-1 1-1,1-1 1,0 0 0,0 1-1,-1-1 1,1 0 0,0 1-1,0-1 1,0 1 0,0-1-1,-1 0 1,1 1 0,0-1-1,0 1 1,0-1-1,0 1 1,0-1 0,0 1-1,0-1 1,0 0 0,0 1-1,0-1 1,1 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2897,'0'0'6050,"0"7"-5240,24 177 1413,-3-42-1175,-17-70-687,2 17-383,-6-88-162,1 1-1,0 0 1,0 0 0,0 0 0,0-1-1,0 1 1,1 0 0,-1-1 0,0 1-1,1-1 1,-1 0 0,1 1 0,-1-1-1,1 0 1,0 0 0,0 0 0,-1 0-1,1 0 1,0 0 0,3 0 0,-2 1-501,12 3-3047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105 101 1008,'0'0'8463,"-6"-10"-5639,-1 10-2766,0 0 0,0 0 0,1 1 0,-1 0 0,0 0 0,0 1 1,-12 4-1,17-5-62,0 0 1,0 0 0,0 1-1,0-1 1,0 1 0,0-1-1,1 1 1,-1 0-1,0 0 1,1 0 0,-1 0-1,1 0 1,0 0 0,0 0-1,0 0 1,0 0-1,0 0 1,0 1 0,1-1-1,-1 0 1,1 1 0,-1-1-1,1 1 1,0-1-1,0 5 1,0-4-37,0 1-1,0-1 1,0 0-1,0 1 1,1-1-1,-1 0 1,1 0-1,0 1 1,1 2-1,0-4 24,-1 0 0,1-1 0,-1 1 0,1 0 0,-1-1 0,1 0 0,0 1 0,0-1 0,-1 0 0,1 0 0,0 0 0,0 0 0,0 0 0,4 1 0,14 3-117,1 0 1,0-1-1,1-1 0,-1-1 0,0-1 1,1 0-1,31-5 0,-48 3 148,-1 0 0,0 0 0,1 0 0,-1 0 0,0-1-1,0 0 1,0 0 0,0 0 0,0 0 0,-1 0 0,1-1 0,-1 0-1,0 0 1,1 0 0,-1 0 0,0 0 0,-1-1 0,1 1 0,4-8-1,-5 6 62,0 1 0,1-1 0,-1 1-1,-1-1 1,1 0 0,-1 0 0,0 0 0,0 0-1,0 0 1,-1 0 0,0 0 0,0 0-1,0 0 1,0 0 0,-1 0 0,0 1 0,-2-8-1,1 8-33,0 0-1,0 0 1,-1 1-1,1-1 1,-1 1-1,0 0 1,0 0-1,0 0 1,0 0-1,0 0 1,-1 1-1,1-1 1,-1 1-1,0 0 1,0 0-1,-4-1 1,-9-4-129,0 1 0,-23-4 1,39 9 73,-36-6-903,13 6-4731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4721,'0'0'3177,"20"109"-2937,-3-89 96,4-2-208,3 0 8,1-4-120,3-2-16,2-2-336,13-4-472,-5 0-625,-6-6-1055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 3625,'0'0'6553,"-4"-5"-5946,4 5-607,-1 0 0,1-1 0,0 1 0,0 0 0,0 0 0,0 0 0,0 0 0,0 0 0,0 0 0,0 0 0,0-1 0,0 1 0,0 0 0,0 0 0,0 0 0,0 0 0,0 0 0,0 0 0,-1 0 0,1 0 0,0 0 0,0 0 0,0 0 0,0 0 0,0 0 0,0-1 0,0 1 0,-1 0 0,1 0 0,0 0 0,0 0 0,0 0 0,0 0 0,0 0 0,0 0 0,0 0 0,-1 0 0,1 0 0,0 0 0,0 0 0,0 1 0,0-1 0,0 0 0,0 0 0,0 0 0,0 0 0,-1 0 0,1 0 0,0 0 0,0 0 0,0 0 0,0 0 0,0 0 0,0 0 0,0 0 0,0 1 0,0-1 0,0 0 0,0 0 0,0 0 0,-1 0 0,1 0 0,0 0 0,0 0 0,0 1 0,-3 27 260,2 1 0,2 44 0,0-15 31,1-31-231,0 1 0,2-1-1,1 0 1,1 0 0,1-1 0,20 48 0,-19-64-209,-1-14 97,3-21 58,-9 20-18,1 0-6,2-7-18,0 1 0,1 1-1,0-1 1,8-13-1,-11 21 25,0 0-1,1 0 1,-1 1-1,1-1 1,0 1 0,0-1-1,0 1 1,0 0-1,0 0 1,0 0-1,1 0 1,-1 1-1,0-1 1,1 1-1,-1 0 1,1 0-1,7-1 1,0 1-36,0 0 0,0 0 1,0 1-1,0 1 0,0 0 0,0 0 0,19 6 1,-26-7 47,-1 1 1,0 1-1,0-1 1,0 0-1,0 1 1,0-1-1,0 1 0,0 0 1,0 0-1,-1 0 1,1 1-1,-1-1 1,1 1-1,-1-1 1,0 1-1,0 0 1,0 0-1,-1-1 1,1 1-1,-1 1 1,1-1-1,-1 0 0,0 0 1,0 0-1,-1 1 1,1-1-1,0 0 1,-1 1-1,0 4 1,0 8 46,1-8 9,-1 0 1,-1 0 0,-2 16 0,3-21-22,-1 0 0,0-1 0,0 1 0,-1 0 1,1 0-1,-1 0 0,1-1 0,-1 1 0,0-1 0,0 1 0,0-1 0,0 0 0,-5 4 0,0-1 33,0-1 1,0 1-1,-1-1 0,1-1 0,-1 0 1,0 0-1,0 0 0,0-1 0,0 0 1,-15 1-1,-8 0 184,-50-4-1,34 0-96,39 1-69,-1-1 0,1 0 0,-14-3 1,20 4-62,-1-1 0,1 0 0,0 1 0,-1-1 0,1 0 0,0 0 0,0 0 0,-1 0 0,1-1 0,0 1 0,0-1 0,1 1 0,-1-1 0,0 0 0,0 0 0,-2-3 0,-1-9-232,4 13-24,1-1 1,-1 1-1,1-1 0,-1 1 0,1-1 0,-1 1 0,0 0 0,0-1 1,0 1-1,1 0 0,-1 0 0,0 0 0,-1 0 0,1 0 1,0 0-1,0 0 0,0 0 0,-1 0 0,1 0 0,0 0 0,-1 1 1,1-1-1,-1 1 0,1-1 0,0 1 0,-3-1 0,-9-1-4084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15 3209,'0'0'5686,"-9"-2"-4983,-18-2-95,0 0 0,-30 0 0,47 4-500,1 1-1,-1-1 1,1 2-1,-1-1 1,1 1-1,0 1 1,-15 5-1,20-6-86,0 0-1,-1 0 1,1 1-1,0 0 1,0 0-1,1 0 0,-1 0 1,0 0-1,1 1 1,0-1-1,0 1 0,0 0 1,0 0-1,1 0 1,0 1-1,-4 7 0,4-7-22,0 0 0,1 0 0,-1 1 0,1-1 0,0 1 0,1-1 0,-1 1 0,1-1 0,0 1 0,0 0 0,1-1 0,2 11 0,-1-11-14,-1-1 1,1 0-1,0 1 1,1-1 0,-1 0-1,1 0 1,0-1-1,0 1 1,0 0 0,0-1-1,1 0 1,-1 0-1,1 0 1,0 0-1,6 3 1,-2-2-18,0 0 0,0 0 0,1-1 0,-1 0 0,1-1-1,0 0 1,13 2 0,63-1-272,-72-3 266,-9 0 47,1 0 1,-1-1 0,1 1-1,-1-1 1,0 0 0,1 0-1,-1-1 1,0 1 0,0-1 0,0 0-1,0 0 1,0 0 0,-1-1-1,1 1 1,-1-1 0,1 0 0,-1 0-1,0 0 1,0-1 0,0 1-1,3-6 1,-2 3 60,-1 1 0,-1-1 0,1 0-1,-1 1 1,0-1 0,-1 0 0,1 0-1,-1 0 1,0-1 0,0 1 0,-1 0 0,0 0-1,0 0 1,-1-1 0,-1-5 0,1 7-20,-1 0 0,1 0-1,-1 1 1,-1-1 0,1 0 0,-1 1 0,1 0 0,-1 0 0,-1 0 0,1 0 0,0 0 0,-1 1-1,0-1 1,0 1 0,0 0 0,0 0 0,0 1 0,-6-3 0,2 1-114,0 0 0,-1 0 0,1 1 0,-1 0 0,0 1 0,0-1 1,0 2-1,0 0 0,-10-1 0,9 2-146,7 0-49,-1 0 0,1 0 0,-1 0 0,1 0 0,-1 1 0,-4 1-1,7-2 56,0 0-1,0 1 0,0-1 0,0 1 0,1-1 1,-1 1-1,0-1 0,1 1 0,-1 0 0,0-1 0,1 1 1,-1 0-1,1 0 0,-1 0 0,1-1 0,-1 1 0,1 0 1,-1 0-1,1 0 0,0 0 0,0 0 0,-1 0 0,1-1 1,0 1-1,0 0 0,0 0 0,0 0 0,0 2 0,0 3-2607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5353,'0'0'5369,"0"6"-5211,-1 118 1095,3 153 737,-2-273-2068,0-1 0,0 1 1,0 0-1,1-1 0,0 1 0,0-1 0,0 1 1,0-1-1,0 1 0,1-1 0,-1 0 0,1 0 1,0 1-1,0-1 0,0-1 0,1 1 0,-1 0 1,1 0-1,3 2 0,-2-2-410,0-1 0,0 0 0,0 0 0,0 0 0,0 0 0,0-1 0,1 0 0,-1 0 0,8 1 0,11-1-3230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37 6345,'0'0'4905,"1"-6"-4782,0 3-114,-1 1-9,0 1 1,0 0 0,0 0 0,0 0-1,1 0 1,-1-1 0,0 1 0,1 0-1,-1 0 1,1 0 0,-1 0-1,1 0 1,-1 0 0,1 0 0,0 0-1,0 0 1,-1 0 0,1 1 0,0-1-1,0 0 1,0 0 0,0 1 0,0-1-1,0 0 1,0 1 0,0-1 0,0 1-1,0 0 1,1-1 0,-1 1 0,0 0-1,0-1 1,0 1 0,0 0 0,1 0-1,1 0 1,6 0 5,-3 0-1,0 0 0,-1 0 0,1 1 1,0-1-1,8 3 0,-11-2-13,-1 0 0,0 1 0,1-1 0,-1 0 0,0 1 0,0-1 0,0 1 0,0-1 0,-1 1 0,1 0 0,0 0 0,-1 0 0,1 0 0,-1 0 0,3 5 0,-2-4 8,-1 0 1,1 1-1,0-1 0,-1 1 0,0 0 0,0-1 0,0 1 0,0 0 0,-1 0 0,0 0 0,1-1 0,-1 1 0,0 0 0,-1 0 0,1 0 0,-1 0 0,0-1 0,-2 8 0,1-8 21,1 0 0,-1 0 0,0 0 0,0 0-1,0-1 1,0 1 0,0-1 0,-1 1 0,1-1-1,-1 0 1,0 0 0,0 0 0,1 0 0,-1-1-1,0 1 1,-1-1 0,1 0 0,0 0 0,0 0 0,0 0-1,-6 1 1,-75 2-940,84-4 693,17 0 192,0 0 1,-1 2 0,1 0 0,0 1-1,-1 0 1,19 7 0,-31-9 48,1 1 0,-1 0 1,1 0-1,-1 0 0,0 1 0,0-1 1,0 1-1,0 0 0,-1 0 0,1 0 0,-1 1 1,1-1-1,-1 1 0,0 0 0,-1 0 1,1 0-1,-1 0 0,0 0 0,0 1 1,0-1-1,0 1 0,-1-1 0,0 1 1,0 0-1,0 0 0,0 6 0,0-1 24,0 1 80,-1 0 1,0-1-1,0 1 1,-1-1-1,-3 13 1,3-19-52,0-1 0,0 0 0,-1 1 0,1-1-1,-1 0 1,0 0 0,0 0 0,0 0 0,0-1 0,0 1 0,-1 0 0,1-1 0,-1 0 0,0 0 0,1 1-1,-1-2 1,0 1 0,0 0 0,-7 2 0,-4 1 104,-1-1-1,0-1 1,0 0 0,0-2-1,0 1 1,0-2 0,-23-1-1,10 1 26,25 0-152,-1 0 0,0 0 0,0-1 0,1 0 0,-1 1 0,0-1 1,1 0-1,-1-1 0,1 1 0,-1 0 0,1-1 0,0 0 0,-6-4 0,7 5-124,0-1 0,0 0 0,0 0 0,1-1 0,-1 1 0,1 0 0,-1-1 0,1 1 0,0 0 0,-1-1 0,1 0 0,1 1 0,-1-1 0,0 0 0,1 1 0,-1-1 0,1 0 0,0-5 0,-2-25-5583,2 25 1629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4913,'0'0'4386,"8"20"-3914,51 127 395,3-16-672,12 28 51,-58-121-208,-2 1 1,11 48-1,-24-82-32,1 3 109,-1 0 0,1 0 0,-1 0 0,-1 15 0,0-20-83,0-1-1,0 0 0,-1 0 1,1 0-1,-1 0 1,0 0-1,1-1 1,-1 1-1,0 0 0,0 0 1,0 0-1,0-1 1,-1 1-1,1 0 1,0-1-1,-1 1 0,1-1 1,-1 0-1,0 1 1,1-1-1,-1 0 0,0 0 1,-3 1-1,-9 4 125,0-1 1,-1 0-1,1-1 0,-1-1 0,0 0 0,-19 0 0,-94-2-87,69-2-80,41 2-23,13 0-143,1-1 0,-1 1 0,0-1 0,1 0 0,-1-1 0,1 1 0,-1-1 0,-7-1 0,12 1 6,0 0 0,0 1 0,-1-1 0,1 1 0,0-1 0,0 1 0,0-1-1,0 1 1,0-1 0,0 0 0,0 1 0,0-1 0,0 1 0,0-1 0,0 1 0,1-1 0,-1 0 0,0 1-1,0-1 1,0 1 0,1-1 0,-1 1 0,0-1 0,1 1 0,-1-1 0,0 1 0,1 0 0,-1-1-1,1 1 1,-1-1 0,1 1 0,-1 0 0,1-1 0,17-12-4497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3689,'0'0'5521,"0"-4"-4726,0-4-405,0 4-123,0 6 372,2 86-302,4 0 1,29 144-1,-32-220-318,-3-6-13,1-1 0,0 0 0,0 0 0,1 0 0,-1 0 0,1 0 0,0 0-1,4 7 1,-4-12-32,-1 0 16,-1-1 0,1 1 1,0-1-1,0 0 0,-1 1 1,1-1-1,-1 0 0,1 1 1,-1-1-1,1 0 0,-1 0 1,1 0-1,-1 1 0,0-1 1,1 0-1,-1 0 0,0 0 1,0 0-1,0 0 0,1 0 1,-1 0-1,0 1 0,0-1 1,0 0-1,-1-2 0,1 0-14,3-43-11,-2 24-32,0 0-1,2 0 1,5-25-1,-7 43 58,1-1 0,-1 0 0,1 0 0,0 1 0,0-1 0,0 1 0,1-1 0,0 1 0,0 0 0,0 0 0,0 0 0,0 0 0,1 1 0,0-1 0,0 1 0,0 0 0,0 0 0,0 1 0,5-3 0,-3 2 0,1 2 0,-1-1 0,1 1 0,-1-1-1,1 2 1,-1-1 0,1 1 0,0 0-1,-1 0 1,1 1 0,-1 0 0,1 0 0,-1 1-1,1-1 1,-1 2 0,0-1 0,0 0-1,0 1 1,0 0 0,11 8 0,-12-6 10,0 0 0,0 1 1,0-1-1,-1 1 0,0 0 1,0 0-1,-1 1 0,1-1 1,-1 1-1,-1 0 0,1-1 1,-1 1-1,2 11 0,0 7 116,-2 0 0,-1 39 0,-1-57-69,0-5 0,0 0 1,0 0 0,0-1 0,-1 1 0,1 0 0,-1 0 0,1 0 0,-1-1 0,0 1 0,0 0 0,0-1-1,0 1 1,0 0 0,0-1 0,0 1 0,-1-1 0,1 0 0,0 1 0,-1-1 0,1 0 0,-1 0 0,1 0 0,-1 0-1,0 0 1,1 0 0,-1 0 0,0-1 0,0 1 0,0-1 0,0 1 0,-2-1 0,-8 2 150,0 0-1,0-1 1,-23-1 0,19-1-270,0 2 89,0-1 1,0-1-1,0-1 0,0 0 1,0-1-1,1-1 0,-25-9 1,40 13-116,0 0 0,1 0 1,-1 0-1,0 0 1,0 0-1,0 0 0,0 0 1,1 0-1,-1 0 1,0 0-1,0-1 0,0 1 1,0 0-1,0 0 1,1 0-1,-1 0 0,0 0 1,0-1-1,0 1 1,0 0-1,0 0 0,0 0 1,0 0-1,0 0 1,0-1-1,1 1 0,-1 0 1,0 0-1,0 0 0,0-1 1,0 1-1,0 0 1,0 0-1,0 0 0,0 0 1,0-1-1,0 1 1,0 0-1,-1 0 0,1 0 1,0-1-1,0 1 1,0 0-1,0 0 0,0 0 1,0 0-1,0-1 1,0 1-1,0 0 0,-1 0 1,1 0-1,0 0 0,0 0 1,0 0-1,0-1 1,0 1-1,-1 0 0,8 0-3745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1 888,'0'0'5608,"3"0"-4625,9-1 3236,-19 6-1422,0-1-2800,0 0-1,0 0 1,0 1-1,1 0 1,-1 0-1,1 1 1,1-1-1,-1 1 1,1 1-1,0-1 1,-7 13-1,8-10-52,0 0 0,1 0 0,0 0 0,0 1 0,1-1 0,0 1 1,1-1-1,0 1 0,0 14 0,2-23 24,-1 1 1,1 0 0,-1 0 0,1 0-1,0-1 1,0 1 0,0 0 0,0-1-1,0 1 1,0 0 0,0-1 0,0 1-1,1-1 1,-1 0 0,0 0 0,1 1-1,-1-1 1,1 0 0,0 0 0,-1 0 0,1 0-1,0-1 1,0 1 0,-1 0 0,1-1-1,4 1 1,6 3-158,0-2 0,21 3 0,-32-5 179,14 2-56,0-1 0,0 0 0,-1-1 0,1 0-1,20-4 1,-32 3 89,0 0 0,0 1 0,0-1 1,0 0-1,0-1 0,0 1 0,0-1 0,0 1 0,-1-1 0,1 0 0,-1 0 0,1 0 0,-1 0 1,1 0-1,-1-1 0,0 1 0,0-1 0,0 1 0,-1-1 0,1 0 0,-1 0 0,1 1 0,-1-1 0,0 0 1,0-1-1,0 1 0,0 0 0,-1 0 0,1 0 0,-1-6 0,1 2 77,-1-1-1,-1 1 1,1 0-1,-1 0 1,0-1 0,-1 1-1,1 0 1,-2 0-1,1 0 1,-7-12 0,7 14-135,-1 1 1,0 0-1,0 0 1,0 0 0,0 0-1,-1 1 1,0-1-1,0 1 1,0 0 0,0 0-1,0 0 1,-1 1-1,1-1 1,-1 1 0,1 0-1,-10-2 1,-31-4-1908,42 7 1197,-1 1 0,1 0 0,0 0 0,0 1-1,-1-1 1,1 1 0,-3 0 0,1 3-2054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3145,'0'0'5109,"0"5"-4552,-4 58 1053,2-36-667,1 54 0,1-78-907,1 0 1,-1 0-1,1 0 1,0 0-1,0-1 1,0 1-1,0 0 1,0 0-1,1 0 1,-1-1 0,1 1-1,0-1 1,0 1-1,0-1 1,0 0-1,3 2 1,-1 0 17,1-1 0,-1 0 1,1 0-1,0 0 0,0-1 0,0 0 0,1 0 1,6 2-1,3-1-254,1-1 1,-1 0-1,1-1 1,0 0-1,21-3 1,-35 2-119,0-1 1,0 1-1,0-1 1,0 0 0,0 0-1,0 0 1,0 0-1,0 0 1,0 0 0,0 0-1,0-1 1,-1 1-1,1-1 1,-1 1 0,1-1-1,-1 1 1,1-1-1,-1 0 1,0 0 0,0 0-1,0 0 1,1-2-1,1-8-4600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153 295 2617,'0'0'6569,"8"-15"-5686,25-48-186,-30 58-566,-1 0-1,0 0 1,0 0 0,0-1-1,-1 1 1,0-1-1,0 1 1,0-1-1,-1 1 1,0-1-1,0 0 1,-1-8-1,0 0 75,0 9-141,0 0 0,0 0 0,0 0-1,-1 0 1,0 0 0,0 0 0,-1 0 0,1 1 0,-1-1-1,0 1 1,-4-5 0,0-1 101,-1 2 1,0-1-1,-19-14 0,26 22-157,-1-1 1,0 1-1,1 0 0,-1 0 1,0 0-1,0 0 0,1 0 1,-1 1-1,0-1 0,0 1 1,0-1-1,0 1 0,0-1 1,0 1-1,0 0 0,0 0 1,0 0-1,0 0 0,0 0 1,0 1-1,-2 0 0,1 0-14,1 0 0,-1 1-1,1-1 1,-1 1 0,1-1-1,0 1 1,0 0 0,0 0-1,0 0 1,0 0 0,0 1-1,-3 4 1,-1 4-20,0 1 0,0 0 0,2 0 0,-1 0 0,-2 16 0,0 5 53,2 0 0,-3 53 0,9 69 277,0-61 14,-1-86-302,2 31 133,-2-36-141,0-1 1,1 1 0,-1-1-1,1 1 1,-1-1 0,1 0-1,0 1 1,0-1-1,0 1 1,1-1 0,2 4-1,-1-5-202,0 0 1,1 0-1,-1 0 0,1 0 0,-1 0 0,1-1 1,-1 0-1,1 0 0,0 0 0,-1 0 1,1 0-1,4-1 0,7 0-646,28 0-3165,-27 0 1087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 2577,'0'0'6605,"-1"-2"-6106,0 1-469,1 1 1,0 0-1,0-1 0,-1 1 1,1-1-1,0 1 1,0-1-1,0 1 0,-1 0 1,1-1-1,0 1 1,0-1-1,0 1 0,0-1 1,0 1-1,0-1 1,0 1-1,0-1 1,0 1-1,0-1 0,0 1 1,0-1-1,0 1 1,0-1-1,1 1 0,-1 0 1,0-1-1,0 1 1,0-1-1,1 1 0,-1-1 1,0 1-1,1 0 1,-1-1-1,0 1 1,1 0-1,-1-1 0,1 1 1,25-7 939,79-9-331,-47 9-96,58-16 1,-109 20-570,-6 2 14,0 0-1,0 1 1,0-1 0,0 1-1,0-1 1,0 1 0,1 0-1,-1-1 1,0 1 0,0 0-1,0 0 1,1 0 0,1 0-1,-3 0-219,-14 0-5221,-2 0 2423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22 4705,'0'0'6677,"-7"-1"-6327,2 1-306,1 1-1,-1-1 1,0 0 0,0 1-1,1 0 1,-1 0 0,0 1-1,1-1 1,-1 1 0,1 0-1,0 0 1,0 0 0,0 1-1,0-1 1,0 1 0,0 0-1,0 0 1,1 1 0,-5 5-1,4-4-13,0 0-1,0 1 0,0 0 0,1 0 1,0 0-1,0 0 0,1 1 0,-1-1 0,0 8 1,0 1-1,1-1 1,1 1 0,0 17-1,1-29-39,0 0 0,0 0-1,1 0 1,-1 0 0,1 0-1,0 0 1,0 0 0,0 0 0,0 0-1,0-1 1,1 1 0,-1 0-1,1-1 1,0 1 0,0-1 0,-1 0-1,2 1 1,-1-1 0,0 0 0,0 0-1,1-1 1,-1 1 0,1 0-1,-1-1 1,1 1 0,0-1 0,0 0-1,-1 0 1,1 0 0,5 1-1,7 1-23,1 0-1,1-1 0,-1-1 0,24-1 0,-27 0 52,-8 0-8,0 0 1,1-1-1,-1 1 1,0-1-1,0 0 0,0 0 1,0-1-1,0 1 0,0-1 1,0 0-1,-1 0 1,1-1-1,0 0 0,-1 1 1,0-2-1,0 1 0,0 0 1,0-1-1,0 0 1,-1 1-1,0-1 0,0-1 1,0 1-1,0 0 0,0-1 1,-1 0-1,0 1 1,0-1-1,0 0 0,-1 0 1,2-6-1,-2 4 30,1-1 0,-1 1 0,0-1 0,0 1 0,-1-1 0,0 1 0,-1-1 0,1 1 0,-4-11 0,3 14-17,0 0 0,-1 0-1,1 0 1,-1 0-1,0 0 1,-1 0 0,1 0-1,-1 0 1,1 1-1,-1 0 1,0-1-1,-1 1 1,1 0 0,0 0-1,-1 1 1,0-1-1,-4-1 1,-3-2-36,-1 1-1,1 0 1,-1 1 0,-1 0 0,1 1 0,-18-3-1,3 4-441,-52 0 0,76 2 259,0 0 0,0 0 0,0 1 0,0-1 0,0 1 0,1 0 0,-1 0 1,0 0-1,0 0 0,0 0 0,1 1 0,-1-1 0,1 1 0,-1-1 0,1 1 0,-1 0 0,1 0 1,0 0-1,0 1 0,0-1 0,0 0 0,0 1 0,1-1 0,-2 4 0,-4 9-3622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5337,'0'0'5919,"-2"19"-5179,-13 117 280,10-92-1011,1 0 0,2 58 0,2-101-77,1 1 1,-1-1-1,0 0 1,0 1-1,1-1 1,-1 0 0,1 0-1,-1 1 1,1-1-1,-1 0 1,1 0-1,0 0 1,0 0-1,0 0 1,-1 0-1,1 0 1,0 0-1,0 0 1,0 0 0,0 0-1,1 0 1,-1-1-1,0 1 1,0-1-1,0 1 1,1 0-1,1-1 1,3 2-560,1 0 1,0-1-1,-1-1 0,10 1 1,-14-1 432,22 1-2552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2737,'0'0'6718,"-1"20"-5408,1 4-964,0-8-134,-1-1 1,0 1 0,-1-1 0,-1 0 0,-6 22 0,0-1 160,-2 0 0,-2-1 0,-1 0 1,-23 40-1,36-73-356,1-2-78,24 0-834,30-2 4,103-18 0,-152 19 293,1 0-1,0 0 1,-1-1-1,0 1 1,1-1-1,-1-1 1,9-4-1,-5-1-2001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4521,'0'0'6532,"0"21"-5512,0 131 598,-12 66 961,9-171-6245,6-89-978,-2 21 381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47 4545,'0'-1'8973,"-6"-6"-8375,-5 4-486,0 1 0,0 0-1,0 1 1,0 0-1,0 1 1,-15 1 0,2-1-104,19 0-12,0 1 0,0 0 1,0 0-1,0 0 0,0 0 0,0 1 0,0-1 1,1 1-1,-1 1 0,1-1 0,-1 1 1,1-1-1,0 1 0,0 1 0,0-1 1,0 0-1,1 1 0,-1 0 0,1 0 1,0 0-1,0 0 0,1 0 0,-1 1 0,1-1 1,-2 6-1,-2 4-5,1 0-1,1-1 1,0 1-1,1 1 1,0-1-1,1 0 1,0 24-1,2-35-8,0 1 0,0-1 0,1 1 0,-1-1 0,1 0 0,-1 1 0,1-1 0,0 0 0,0 0 0,3 6 0,-3-7-8,1 0 1,0-1-1,-1 1 1,1 0-1,0-1 0,0 1 1,0-1-1,0 1 1,0-1-1,0 0 0,0 0 1,0 0-1,1 0 1,-1 0-1,4 0 0,4 2 12,-1-1-1,1 0 0,0 0 1,0-1-1,0 0 0,0-1 1,0 0-1,0-1 0,0 0 1,0-1-1,0 0 0,0 0 1,-1-1-1,1 0 0,-1-1 1,0 0-1,0 0 0,0-1 1,0 0-1,-1-1 0,0 0 1,0 0-1,11-13 0,-12 12 61,-1-1 0,0 1 1,-1-1-1,1 0 0,-2-1 0,1 1 0,-1-1 0,0 0 0,-1 0 0,0 0 0,-1-1 0,0 1 0,0-1 0,-1 1 1,0-1-1,-1 1 0,0-13 0,-1 19-25,0-1-1,0 1 1,0 0 0,0 0 0,0 0 0,-1 0-1,1 0 1,-1 0 0,0 0 0,0 0 0,0 1-1,0-1 1,0 1 0,0 0 0,-1-1 0,-3-2-1,2 3-334,1-1-1,-1 1 0,0-1 0,0 1 0,1 0 0,-1 0 0,-1 1 1,1-1-1,0 1 0,0 0 0,0 0 0,-7 0 0,55 2-9164,-22 0 9470,0 0-1,30-1 5926,-54 10-3290,-9 18-2491,2-6 644,2 4-322,1-1 0,1 2 0,1-1 0,2 0 0,0 31 0,2-54-445,0 0 1,0 0 0,0 0 0,1 0 0,0 0 0,-1 0 0,1 0 0,0-1-1,0 1 1,1 0 0,-1 0 0,0-1 0,1 1 0,0-1 0,0 1 0,4 3-1,-3-2-43,1-1-1,1 0 0,-1 0 0,0-1 0,1 1 0,-1-1 0,1 0 0,0 0 1,6 1-1,7 1-413,1-1 0,0-1 0,0 0 0,20-2 0,-34 0 252,43 0-2433,-6-2-1383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0 4913,'0'0'1496,"14"23"-835,47 74-15,-50-77-383,0 0 0,-2 0 0,0 1 0,-2 0-1,0 1 1,-1-1 0,5 43 0,-10-57-187,4 30 445,-1 0 0,-2 0 0,-5 59 0,2-90-461,1-1 0,-1 0 0,0 0 0,-1 0 0,1 1 0,-1-1 0,0-1 0,0 1 0,-1 0 0,0 0 0,1-1 1,-2 1-1,-6 7 0,5-7 15,-1 0 0,0-1 0,0 1 0,0-1 0,0-1 0,-1 1 0,0-1 0,-13 5 0,-3-2-298,0-1 0,-1-1 0,1-2 0,-1 0 0,-25-1 0,49-1 157,0 0 1,-1 0-1,1 0 0,0 0 0,-1 0 0,1 0 0,0 0 1,-1 0-1,1 0 0,0 0 0,-1 0 0,1-1 1,0 1-1,-1 0 0,1 0 0,0 0 0,0 0 0,-1 0 1,1-1-1,0 1 0,0 0 0,-1 0 0,1 0 0,0-1 1,0 1-1,0 0 0,-1 0 0,1-1 0,0 1 0,0 0 1,0-1-1,0 1 0,0 0 0,-1 0 0,1-1 0,0 1 1,0-1-141,0 0 1,1 0 0,-1 1 0,0-1 0,0 0-1,0 1 1,1-1 0,-1 0 0,0 1 0,1-1 0,-1 0-1,0 1 1,1-1 0,-1 1 0,1-1 0,0 0-1,14-9-4019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8 203 4705,'0'0'1532,"17"0"-838,8 1-393,-3 0 333,40-3 0,-53 0-390,0 1 0,0-2-1,-1 1 1,1-1 0,0 0-1,-1-1 1,0 0-1,0 0 1,0-1 0,8-6-1,-13 9-156,1 0 0,-1 0 1,0-1-1,0 0 0,0 0 0,-1 0 0,1 0 0,-1 0 0,1 0 0,-1-1 1,0 1-1,0-1 0,-1 1 0,1-1 0,-1 0 0,0 1 0,0-1 1,0 0-1,0 0 0,-1 0 0,1 0 0,-1 0 0,0 0 0,0 0 0,-1-4 1,-1 4-66,1 0 1,-1 1 0,0-1-1,0 1 1,0-1 0,0 1 0,-1 0-1,0 0 1,1 0 0,-1 0 0,0 1-1,0-1 1,-1 1 0,1 0 0,0 0-1,-1 0 1,1 0 0,-1 0-1,0 1 1,1 0 0,-9-2 0,3 0-17,0 1 1,0 1 0,0-1-1,0 1 1,0 1 0,-1 0-1,1 0 1,-15 3 0,20-2-9,-1 1 0,0 0 0,1 0 1,0 1-1,-1-1 0,1 1 0,0 0 1,0 0-1,0 0 0,1 1 0,-1-1 1,1 1-1,0 0 0,-3 4 0,0 1 11,0 0-1,0 1 0,1 0 0,0 0 0,-4 14 0,5-8 7,1 0-1,1 0 1,0 0-1,1 0 1,1 18-1,0-31-14,0-1 0,1 1 0,-1-1-1,0 0 1,1 1 0,-1-1 0,1 1 0,0-1-1,0 0 1,0 1 0,0-1 0,0 0 0,0 0-1,1 0 1,-1 0 0,1 0 0,2 3 0,0-1-1,0-1 0,1 0 0,-1 0 0,1 0 0,0 0 1,-1-1-1,8 3 0,5 0 2,-1 0-1,1-2 1,32 4-1,107-4 223,-93-3-677,-62 0 336,-1 0 0,0 0 0,1 0 1,-1 0-1,1 0 0,-1 0 0,1 0 0,-1 1 0,0-1 0,1 0 0,-1 0 0,1 0 0,-1 1 0,0-1 0,1 0 0,-1 1 0,0-1 0,0 0 1,1 1-1,-1-1 0,0 0 0,0 1 0,1-1 0,-1 0 0,0 1 0,0-1 0,0 1 0,1-1 0,-1 0 0,0 1 0,0-1 0,0 1 0,0-1 1,0 1-1,0-1 0,0 1 0,0-1 0,0 0 0,0 1 0,0-1 0,-1 1 0,1-1 0,0 1 0,0 9-4248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80 1608,'0'-2'11814,"-6"2"-11811,-1 1 0,1 0 1,-1 0-1,1 0 1,0 1-1,0-1 1,-1 2-1,1-1 1,1 1-1,-1-1 1,0 2-1,1-1 1,-1 1-1,1-1 1,0 2-1,0-1 1,1 0-1,-1 1 1,1 0-1,0 0 1,0 0-1,1 1 0,-1-1 1,1 1-1,1 0 1,-1 0-1,1 0 1,0 0-1,0 0 1,0 0-1,1 0 1,0 9-1,0-13-20,1 0-1,0 0 1,0 0-1,1 0 0,-1 0 1,0 0-1,1 0 1,-1 0-1,1 0 0,-1 0 1,1 0-1,0-1 1,0 1-1,0 0 1,0 0-1,2 2 0,-1-3-5,0 1 0,1-1-1,-1 1 1,1-1 0,-1 0-1,1 0 1,-1 0 0,1 0-1,0 0 1,0 0 0,2 0-1,8 1-6,0 0-1,-1-1 0,1 0 1,0-1-1,-1 0 0,1-1 0,0-1 1,-1 0-1,14-4 0,-20 5 52,0-1-1,0-1 1,0 1-1,-1-1 1,1 0-1,-1 0 1,0 0-1,1-1 1,-2 0 0,1 0-1,0 0 1,-1-1-1,0 1 1,0-1-1,0 0 1,0 0-1,-1 0 1,0-1-1,0 1 1,3-11-1,-4 12-10,-1-1 0,0 1-1,1-1 1,-2 1-1,1-1 1,0 1-1,-1-1 1,0 0-1,0 1 1,-1-1-1,1 1 1,-1-1-1,0 0 1,0 1-1,0-1 1,-1 1 0,1 0-1,-1-1 1,0 1-1,-1 0 1,1 0-1,-1 0 1,0 1-1,1-1 1,-2 1-1,-5-7 1,1 5-218,0 0 0,-1 0 0,1 0 0,-1 1 0,0 0 0,0 1 0,0 0 0,-1 0 0,-12-1 0,2 1-3074,-34 1 1,41 2 585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1 368,'0'0'7879,"0"13"-6909,-1 45 45,2 149 2428,0-178-3315,-2-21-124,1 1 0,0-1 1,0 0-1,1 1 1,0-1-1,0 0 1,1 0-1,1 0 1,4 14-1,-5-21-292,-1 1 0,1 0 0,-1-1 0,1 1 0,0-1 0,0 1 0,0-1-1,0 0 1,0 0 0,0 0 0,0 0 0,0 0 0,0 0 0,0 0 0,1-1 0,-1 1 0,0-1 0,0 0 0,1 0 0,-1 0 0,0 0 0,4 0 0,8 0-4646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5697,'0'0'5543,"-10"1"-5298,-34 4-44,43-5-186,-1 1-1,1-1 1,-1 0-1,1 1 0,-1-1 1,1 1-1,-1-1 0,1 1 1,-1 0-1,1-1 0,0 1 1,-1 0-1,1 0 0,0 0 1,0 0-1,0 0 0,0 0 1,0 1-1,0-1 1,0 0-1,0 0 0,0 1 1,0-1-1,1 1 0,-1-1 1,1 1-1,-1-1 0,1 1 1,-1-1-1,1 1 0,0-1 1,0 1-1,0-1 0,0 1 1,0-1-1,0 1 1,0 0-1,1 2 0,0 2-12,1 0 0,-1 0-1,1 0 1,1 0 0,-1 0 0,1 0-1,3 5 1,37 47 61,-30-42 18,-1 0 1,-1 0-1,-1 1 0,10 19 0,-20-35-58,0-1-1,0 0 0,1 1 0,-1-1 0,0 0 0,0 1 0,0-1 0,1 1 1,-1-1-1,0 1 0,0-1 0,0 0 0,0 1 0,0-1 0,0 1 1,0-1-1,0 1 0,0-1 0,0 1 0,0-1 0,0 0 0,0 1 1,0-1-1,0 1 0,-1-1 0,1 1 0,0-1 0,0 0 0,0 1 0,-1-1 1,1 0-1,0 1 0,0-1 0,-1 0 0,1 1 0,0-1 0,-1 0 1,1 1-1,-1-1 0,1 0 0,0 0 0,-1 1 0,1-1 0,-1 0 1,1 0-1,0 0 0,-1 0 0,1 0 0,-1 0 0,1 0 0,-1 0 1,1 0-1,-1 0 0,1 0 0,0 0 0,-1 0 0,0 0 0,-28-7-749,20 2 165,1-1 0,-1 1 1,1-1-1,0 0 0,0-1 1,1 0-1,-9-11 0,13 15 124,-20-23-3491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4505,'0'0'5430,"18"0"-4483,126-4 895,-127 3-1645,-13 1-250,0-1 0,0 1 0,0 0-1,0 0 1,0 0 0,0 0 0,0 1 0,0-1 0,0 1 0,0 0 0,5 2 0,-7 5-6104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230 229 5617,'0'0'4993,"2"-19"-4222,4-64-83,-5 80-625,-1 0 0,0 0 0,0 0 0,0 0 0,0-1 0,-1 1 0,1 0 0,-1 0 0,0 0 0,0 0 0,0 0 0,0 0 0,-1 0 0,1 0 0,-1 1-1,0-1 1,1 0 0,-1 1 0,-4-4 0,-2-3 264,4 3-184,-1 0 0,1 1 0,-1 0 0,-1 0 1,1 1-1,-1-1 0,-8-4 0,11 7-117,0 1 0,0-1 0,-1 1 0,1 0 0,0 0 0,0 0 0,-1 0 0,1 1 0,0-1 0,-1 1 0,1 0 0,-1 0-1,1 0 1,0 1 0,-1-1 0,1 1 0,-7 1 0,7 0-31,0 0 0,0 0 0,0 0 0,0 0 0,0 0 0,0 0 0,1 1-1,-1-1 1,1 1 0,-1 0 0,1 0 0,0 0 0,0 0 0,1 0 0,-1 0 0,-1 5 0,-3 7 17,0 2 0,-3 17 0,6-24 4,-6 30 134,2 0 1,-3 79 0,11 84 332,0-167-369,5 22 52,1 9 190,21-68-5628,-26 1 4941,-1 0-1,1-1 1,0 1 0,-1-1 0,1 0 0,-1 0 0,0 1 0,1-1-1,-1 0 1,1 0 0,-1 0 0,0 0 0,0-1 0,0 1-1,2-2 1,5-9-4902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48 704,'0'0'9295,"15"0"-8246,115-4 582,-107 5-1450,-14 0-272,-1-1 0,0 0 1,0 0-1,1 0 0,-1-1 1,0-1-1,0 1 0,0-1 1,0 0-1,0-1 1,9-4-1,-15 6-160,-1 0 1,0-1-1,1 1 1,-1 0-1,0 0 1,0 0-1,0-1 1,0 1-1,0-1 1,0 1-1,0-1 1,0-2-1,0-4-2439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67 4121,'0'0'6900,"-14"1"-6688,-43 6-73,54-6-113,1 0 1,0 0-1,-1 0 1,1 0 0,0 0-1,0 1 1,0-1-1,0 1 1,0-1-1,0 1 1,1 0 0,-1 0-1,1 0 1,-1 0-1,1 0 1,-1 0-1,1 0 1,0 0 0,-1 4-1,-1 1 43,1 0-1,1-1 0,-1 1 1,0 12-1,1-12-52,0-1-1,1 1 1,0-1 0,0 1-1,1 0 1,0-1-1,2 9 1,-2-13-15,0 1 0,0-1 0,1 1-1,-1-1 1,1 0 0,-1 1 0,1-1 0,0 0 0,0 0 0,0 0 0,0 0 0,0 0 0,1-1 0,-1 1-1,1-1 1,-1 1 0,1-1 0,-1 0 0,4 1 0,3 1 7,-1 0 0,1-1 0,0 0 0,-1-1 0,1 0 0,0 0-1,0-1 1,0 0 0,0 0 0,-1-1 0,1 0 0,0-1 0,12-4 0,-17 5 17,0 0 1,0-1-1,0 0 0,0 0 1,0 0-1,0-1 0,0 1 1,-1-1-1,1 0 0,-1 0 1,0 0-1,0 0 0,0-1 1,0 1-1,-1-1 0,1 0 1,-1 0-1,0 0 0,0 0 1,-1 0-1,1 0 0,-1 0 1,0-1-1,0 1 0,0 0 0,0-1 1,-1 1-1,0-6 0,0-2 26,1 3 14,-2-1 1,1 1-1,-3-13 0,2 18-59,0 1 0,0-1-1,-1 0 1,1 1-1,-1-1 1,0 1-1,0-1 1,0 1 0,-1 0-1,1 0 1,-4-3-1,1 1-56,-1 0 1,1 0-1,-1 1 0,0 0 1,0 0-1,0 1 0,0-1 0,0 1 1,-1 1-1,0-1 0,-9-1 0,4 1-1311,-1 2-1,1-1 1,-15 2 0,21 0-1511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4809,'0'0'5679,"1"23"-4411,10 168 846,-11-181-1967,1 4-9,0 0 0,0 0 0,2-1 0,-1 1 0,2-1 0,8 24 0,-10-35-279,-1 0 0,1 0 0,0 0 1,0 0-1,-1 0 0,1 0 0,0-1 0,1 1 0,-1-1 0,0 1 0,0-1 0,1 0 0,-1 0 0,1 0 0,-1 0 0,4 1 1,42 4-3642,-42-5 3142,21-1-3597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10 800,'0'0'5575,"-5"-10"-2215,4 12-3383,1 0 0,-1 0 1,1 0-1,-1 0 0,1 0 0,0 0 0,0-1 0,0 1 0,0 0 0,0 0 0,0 0 0,1 0 0,-1 0 0,1 2 0,-1-3-136,1 0 1,-1 0 0,1 1-1,-1-1 1,1 0-1,-1 0 1,1 0 0,-1 0-1,1 0 1,0 0-1,0-1 1,-1 1 0,1 0-1,0 0 1,0 0-1,0-1 1,0 1 0,0 0-1,0-1 1,0 1-1,0-1 1,0 1 0,2-1-1,8 1-2669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5657,'0'0'1658,"7"22"-1390,27 71-101,-31-88-150,-1-1 0,1 1 0,0-1 0,0 1 0,1-1 0,-1 0 0,1 0 0,0 0 0,0-1 0,0 1 0,1-1 1,-1 0-1,1 0 0,0-1 0,7 4 0,-2-1 36,3 2 78,-1-1-1,1-1 0,1 0 0,-1 0 0,1-1 0,-1-1 0,1-1 1,0 0-1,0 0 0,0-2 0,20 0 0,-33-1-49,1 0 1,0 0-1,0 0 0,0 0 1,-1 0-1,1 0 1,0 0-1,-1-1 0,1 1 1,-1 0-1,1-1 0,-1 1 1,0-1-1,0 0 0,0 1 1,0-1-1,0 0 0,0 0 1,0 0-1,0 0 1,-1 0-1,1 0 0,-1 0 1,0 0-1,1 0 0,-1 0 1,0-2-1,1-2-8,-1 0 1,0 0-1,0 0 0,0 0 1,0 0-1,-1 0 0,0 0 1,-3-8-1,1 9-78,0 0 0,0 0 0,-1 0 0,1 0 0,-1 1 0,0-1 1,-1 1-1,1 0 0,-1 0 0,0 0 0,0 1 0,0 0 0,0 0 0,-7-3 0,-9-3-311,1 1-1,-32-8 1,27 10-690,1 2-1,-1 0 0,0 1 1,-27 2-1,36 1-1864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4705,'0'0'4612,"4"-10"-3753,15-46 565,-17 66 1464,0 61-2709,-6 200 87,4-269-403,0 0 0,0 0 0,0 0 1,0 0-1,1 0 0,-1 0 1,1 0-1,-1 0 0,1-1 0,0 1 1,0 0-1,0 0 0,0 0 1,1 1-1,-1-2-296,0 0 1,0 0 0,0 0-1,0 0 1,0 0-1,1-1 1,-1 1 0,0 0-1,0-1 1,1 1-1,-1-1 1,0 1 0,2-1-1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5209,'0'0'2631,"0"1"-2547,0-1-1,0 1 1,1-1-1,-1 1 1,0-1-1,1 1 1,-1-1-1,0 1 0,1-1 1,-1 1-1,1-1 1,-1 1-1,1-1 1,-1 0-1,1 1 1,-1-1-1,1 0 1,0 1-1,20 6 329,1-1 0,-1 0 1,1-2-1,31 2 0,93 0 20,-97-6-252,667 4 276,-52-1-334,201-5 37,224 5 1,147 51 7,-955-38-160,159 8 20,-241-23 1631,-201 10-6452,-5-4-754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4:55.0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18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9 312,'0'0'456,"0"-8"-88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29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8090,'0'0'2928,"4"0"-1047,-2 0-1881,-2-4-2257,0-2-831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29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8346,'0'0'3048,"6"0"-3048,-4 0-848,4 0-824,1-8-985,-1-2-1984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52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8834,'0'0'9090,"8"0"-13747,-2-2-176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54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12563,'0'0'7977,"0"-2"-7785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0:16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31.9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1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5753,'0'0'1311,"13"18"-704,43 64-74,-44-63-411,0 0 0,-2 0-1,0 1 1,-2 1 0,0-1-1,-1 1 1,-1 1 0,-1-1-1,-1 1 1,-1 0 0,-1 0-1,0 32 1,-2-52-90,0 1-1,-1-1 1,1 0 0,0 1-1,-1-1 1,0 0 0,1 1-1,-1-1 1,0 0-1,0 0 1,0 0 0,0 0-1,-1 0 1,1 0 0,0 0-1,-1 0 1,0-1 0,1 1-1,-1 0 1,0-1 0,0 1-1,0-1 1,0 0-1,0 0 1,0 0 0,0 0-1,0 0 1,0 0 0,-1 0-1,-2 0 1,-7 2-13,-1-1 1,1-1 0,-1 0-1,-18-1 1,21 0-101,6 0 63,0 0 0,0-1 1,0 0-1,0 0 0,0 0 1,1 0-1,-1 0 0,0-1 1,0 0-1,1 1 0,-1-1 1,1-1-1,0 1 0,-1 0 1,1-1-1,0 0 1,0 0-1,1 0 0,-1 0 1,1 0-1,-1 0 0,1-1 1,0 1-1,0-1 0,1 0 1,-1 1-1,-1-8 0,1 6 7,1 0 1,0 0-1,0 0 0,0 0 0,0 0 0,1 0 0,0 0 0,0 0 0,1 0 1,-1 0-1,1 0 0,0 0 0,0 0 0,1 0 0,0 0 0,-1 0 0,1 1 1,1-1-1,-1 1 0,1-1 0,5-6 0,13-9-67,1 1 0,1 2 0,0 0 1,1 1-1,1 1 0,1 2 0,0 0 0,0 2 0,41-12 0,-58 20 80,0 1 1,-1 0-1,1 1 0,15-1 0,-21 2 0,-1 0-1,1 0 1,-1 0 0,0 0 0,1 1-1,-1-1 1,0 1 0,1-1 0,-1 1-1,0 0 1,0 0 0,0 0 0,0 0-1,1 1 1,-2-1 0,1 0 0,0 1-1,0-1 1,0 1 0,-1 0 0,1 0-1,1 2 1,2 6 0,0 1 0,-1-1 1,-1 1-1,0 0 0,0 0 0,-1 0 0,0 0 1,0 13-1,4 25-179,-6-49 179,0 0 0,0 0 0,0 1 1,1-1-1,-1 0 0,0 0 0,0 0 0,0 1 1,0-1-1,0 0 0,1 0 0,-1 0 0,0 0 1,0 1-1,1-1 0,-1 0 0,0 0 1,0 0-1,0 0 0,1 0 0,-1 0 0,0 0 1,0 0-1,1 1 0,-1-1 0,0 0 1,0 0-1,1 0 0,-1 0 0,0 0 0,1-1 1,-1 1-1,0 0 0,0 0 0,1 0 1,-1 0-1,0 0 0,0 0 0,1 0 0,7-4 259,1-4-199,0-1 1,0 1-1,10-15 1,20-19 47,-36 39-91,8-7 50,1 0 0,18-11 0,-27 19-12,1 0 0,-1 0 0,1 0 0,-1 1 0,1-1 0,0 1 0,0 0 0,-1 0 0,1 1 1,0-1-1,0 1 0,0 0 0,0 0 0,0 0 0,4 1 0,-6 0-35,-1-1 1,1 1-1,0 0 1,0 0-1,-1 0 1,1 1-1,0-1 1,-1 0-1,1 1 1,-1-1-1,1 1 1,-1-1-1,2 4 1,16 28 137,-12-21-142,46 94-676,-51-103 33,0 0-1,0 1 1,0-1 0,0-1 0,1 1 0,4 5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40.0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4793,'0'0'3201,"0"-12"-1668,1 39-1289,2-1 0,8 36 0,-6-36-98,0 0-1,0 38 975,-5-67-862,-1-41-173,0 12-33,2-37 0,0 61-49,0 0 0,0-1 0,1 1 0,0 0 0,1 1 0,-1-1 0,1 0 0,1 1 0,7-13 0,-10 18-3,0 0 1,1 0 0,0 0 0,-1 0 0,1 0 0,0 0-1,0 1 1,0-1 0,0 0 0,0 1 0,1 0-1,-1-1 1,0 1 0,1 0 0,-1 0 0,1 1 0,-1-1-1,1 0 1,-1 1 0,4-1 0,-2 1 2,-1 1 0,1-1 0,0 1 0,-1 0 1,1 0-1,-1 0 0,1 0 0,-1 1 0,0-1 0,1 1 0,-1 0 0,5 4 1,2 2 6,-1 0 1,0 1 0,-1 0 0,0 0-1,0 1 1,-1 0 0,9 17 0,-11-16 48,-1-1 1,-1 1-1,4 13 1,-6-16-231,1 0 1,0 0-1,1-1 1,-1 1-1,2-1 1,-1 0-1,1 0 1,6 9-1,-8-14-181,0 0 0,0-1 0,0 1 0,0-1 0,0 0 0,0 1 0,0-1 0,1 0 0,-1 0 0,1-1 0,-1 1 0,0 0 0,1-1 0,-1 1 0,1-1 0,-1 0 0,1 0 0,4 0 0,10 0-2754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36 5521,'0'0'2315,"-17"6"-1935,-56 22-214,70-26-159,-1-1 0,1 1 1,0 0-1,1 0 0,-1 1 1,0-1-1,0 0 0,1 1 1,0 0-1,-1 0 0,1 0 1,0 0-1,0 0 0,1 0 1,-1 0-1,1 0 0,-1 1 0,1-1 1,0 0-1,1 1 0,-1 0 1,0-1-1,1 7 0,-1-5-1,0 3 21,0 0 0,0 1 0,1-1-1,0 0 1,1 1 0,0-1 0,3 12 0,-3-16-28,0 0 1,1 0 0,0 0-1,-1-1 1,2 1 0,-1 0 0,0-1-1,1 0 1,-1 1 0,1-1-1,0 0 1,0 0 0,0-1-1,1 1 1,-1-1 0,7 4 0,2-1 12,0 0 0,1-2 0,-1 1 0,1-2 1,0 0-1,0 0 0,-1-1 0,1 0 0,0-2 0,0 1 1,0-1-1,0-1 0,19-5 0,-26 5 73,-1 0 0,0 0 0,1 0 0,-1-1 0,0 1 0,0-1 0,-1-1 0,1 1 0,0-1 0,-1 1 0,0-1 0,0 0 0,0-1 0,-1 1 0,1-1 0,-1 0 0,0 1 0,0-1 0,-1-1 0,0 1 0,1 0 0,-2-1 0,1 1 0,-1-1 0,2-9 0,-3 7 55,0 0 0,0 0 1,0 0-1,-1 0 0,0 0 0,-4-14 1,3 17-133,-1 0 0,1 0 0,-1 1 0,0-1 0,0 1 0,0-1 0,0 1 0,-1 0 1,0 0-1,0 1 0,-5-5 0,0 1-168,-1 1 0,0 0 0,0 1 0,0 0 0,-1 0 0,1 1 0,-1 0 0,0 1 0,-13-3 0,-5 2-2027,0 1-1,-40 1 0,52 2-865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0 0 3697</inkml:trace>
  <inkml:trace contextRef="#ctx0" brushRef="#br0" timeOffset="1">0 0 3697,'122'84'576,"-122"-59"-144,0 3-200,0 4 64,8 0 248,5 2-120,6-4-272,5 0-152,3-4-504,16 0-96,-7-8-672,-4-6-529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6329,'0'0'2705,"1"19"-2078,0 9-439,7 82 272,-3-78-255,1-1 1,2 0-1,13 35 0,-13-47-493,0-1 0,0 1-1,2-2 1,1 1-1,0-1 1,15 17-1,5-6-2965,-21-23 1062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4113,'0'0'1135,"20"-14"-982,67-42 213,-73 48-189,0 0 0,0 1 0,1 1 0,0 0 0,0 1 0,0 0 0,0 2 0,1 0 0,0 0 0,-1 2 1,1 0-1,0 0 0,24 4 0,-39-3-141,1 1 0,-1-1 0,1 1 0,-1-1 0,1 1 0,-1 0 0,1 0 0,-1 0 0,0 0 0,0 0 0,1 0 0,-1 0 0,0 0 0,0 1 0,0-1 0,0 0 0,0 1 0,0-1 0,-1 1 0,1-1 0,0 1 0,-1-1 0,1 1 0,-1-1 0,0 1 0,1-1-1,-1 1 1,0 0 0,0-1 0,0 3 0,1 3 91,-1 1 0,0-1 0,0 1 0,-1-1-1,-1 11 1,-1-10-80,0-1 0,0 1 0,-1 0 0,0-1 0,0 0 0,-1 0 0,0 0 0,0 0 0,0-1 0,-1 0 0,0 0 0,-11 9 0,8-9-302,0 1 1,0-1 0,0 0-1,-1-1 1,0 0-1,0-1 1,0 0-1,-1 0 1,-12 2-1,8-4-1764,6-2-821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135 103 4689,'0'0'1807,"-17"4"-1423,-56 17-2,70-20-366,0 0 0,1 1 0,-1-1 0,1 1 0,-1 0 0,1-1 0,0 1 0,0 0 0,0 1 0,0-1 0,0 0 0,0 0 0,0 1 0,1-1 0,-1 1 0,1-1 0,0 1 0,0 0 0,0 0 0,0 0 0,0-1 0,0 1 0,1 0 0,-1 0 0,1 0 0,0 0 0,1 5 0,-2-1 24,1-3-28,-1 0 1,1 0 0,0 0 0,0 0 0,0 0-1,1 0 1,-1 0 0,1 0 0,0 0 0,0 0-1,1-1 1,-1 1 0,1 0 0,0 0 0,0-1 0,0 1-1,0-1 1,1 0 0,-1 0 0,1 0 0,0 0-1,0 0 1,0 0 0,0-1 0,0 0 0,1 1-1,-1-1 1,1 0 0,5 2 0,1 0 78,1-1 0,0 0 1,0 0-1,1-1 0,-1-1 0,0 1 1,1-2-1,-1 0 0,1 0 1,12-3-1,-21 3-32,0-1 1,0 1-1,0-1 0,0 0 1,0 0-1,0 0 0,0 0 1,0-1-1,-1 1 0,1-1 0,0 0 1,-1 0-1,1 0 0,-1 0 1,0 0-1,3-4 0,-2 2 24,0 0 0,-1 0-1,0 0 1,1-1 0,-2 1-1,1-1 1,0 1-1,-1-1 1,0 1 0,0-6-1,0 1-152,0 1-1,-1-1 0,0 0 0,-1 1 1,0-1-1,0 1 0,-1-1 0,0 1 0,0-1 1,-1 1-1,-6-13 0,-28-35-6131,29 43 3478</inkml:trace>
  <inkml:trace contextRef="#ctx0" brushRef="#br0" timeOffset="1">135 103 1408</inkml:trace>
  <inkml:trace contextRef="#ctx0" brushRef="#br0" timeOffset="2">135 103 1408,'113'2'1433,"-109"20"-337,0 4-576,3 2 56,1 0 24,1-2-248,2 0-104,1-4-176,-1-2-72,2-2-168,4 0-448,-4-6-536,-3-4-1201</inkml:trace>
  <inkml:trace contextRef="#ctx0" brushRef="#br0" timeOffset="3">224 0 7009,'0'0'473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104 376 6281,'0'0'1663,"-7"16"-1300,-19 55 84,24-65-373,1-1 1,-1 0-1,1 1 1,0-1-1,0 1 0,1 0 1,0-1-1,0 1 1,0 5-1,2 7 98,-2-15-157,0 1 0,0-1 0,1 0 1,0 0-1,-1 0 0,1 0 0,0 0 0,1 0 0,-1 0 0,0 0 0,1 0 0,0-1 1,-1 1-1,1-1 0,0 1 0,1-1 0,-1 0 0,0 1 0,1-1 0,-1 0 0,1-1 1,-1 1-1,1 0 0,0-1 0,0 1 0,0-1 0,0 0 0,0 0 0,3 0 0,-2 1-11,0-2 0,0 1 0,0 0 0,0-1 0,0 0-1,0 0 1,-1 0 0,1 0 0,0-1 0,0 1 0,0-1-1,0 0 1,-1 0 0,1-1 0,0 1 0,-1-1 0,1 1 0,-1-1-1,1 0 1,-1-1 0,0 1 0,0 0 0,4-5 0,-3 1 20,0 1 0,0-1 1,-1-1-1,0 1 1,0 0-1,0-1 1,-1 0-1,0 1 1,0-1-1,-1 0 1,1 0-1,-2 0 1,1 0-1,-1 0 1,0 0-1,0 0 0,-1 0 1,0 0-1,-2-9 1,-2-2 15,-1 0 0,0 0 1,-1 0-1,-1 0 0,-20-30 0,-40-53 192,35 57 353,-35-68 0,67 110-549,-1-1 56,0-1 0,0 0 0,1 1 0,-1-1 0,1 0 0,0 1 0,0-1 0,1 0 0,-1 0 0,1-7 0,4 10-527,19 2-442,0 1-1,0 1 1,-1 1-1,42 13 1,-15-1-2192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 4913,'0'0'4293,"-9"0"-3970,-3-1-246,7 1-56,0-1 0,0 1 0,0 0 0,0 1-1,-9 1 1,13-2-22,1 1-1,-1 0 0,0 0 0,0-1 0,1 1 0,-1 0 0,0 0 0,1 0 1,-1 0-1,1 0 0,-1 0 0,1 0 0,0 0 0,-1 0 0,1 0 0,0 0 1,0 0-1,0 0 0,-1 0 0,1 1 0,0-1 0,1 0 0,-1 1 0,3 27-21,-1-25 16,0-2-1,0 1 0,1 0 0,-1 0 0,1-1 0,-1 1 0,1-1 1,0 0-1,0 0 0,0 0 0,0 0 0,1 0 0,-1-1 0,0 1 0,1-1 1,-1 0-1,1 0 0,3 0 0,7 2-55,0-1-1,0-1 1,18 1 0,-11-2-395,-21 0 730,-2 0 159,-4 0-309,-10-1-22,0 2 0,0 0 0,0 0 1,-27 7-1,39-7-104,1 0-1,0 0 1,0 0 0,0 1 0,0-1-1,0 1 1,0-1 0,0 1 0,0 0 0,1 0-1,-1 0 1,1 1 0,-1-1 0,1 1-1,0-1 1,0 1 0,0 0 0,0 0 0,0 0-1,1 0 1,0 0 0,-1 0 0,1 0-1,0 0 1,0 0 0,1 1 0,-1-1 0,1 0-1,-1 7 1,1-6-4,0 1-1,0-1 0,1 0 1,-1 0-1,1 1 1,0-1-1,0 0 0,0 0 1,0 0-1,1 0 1,0 0-1,-1 0 0,2 0 1,-1-1-1,0 1 1,1-1-1,0 1 1,-1-1-1,1 0 0,0 0 1,1 0-1,-1-1 1,1 1-1,3 2 0,8 3-351,0-1-1,1 0 1,0-1 0,0 0-1,0-2 1,1 0-1,0 0 1,-1-2-1,32 1 1,-6-2-1854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6057,'0'0'3841,"0"40"-3697,3-20 64,3 0-208,2 2 0,1-4-88,0 2-720,12 0-408,-4-6-353,-2-4-975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1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38 5737,'0'0'1602,"-17"16"-1379,-50 51-95,64-65-119,1 1 1,0-1-1,0 0 1,0 1-1,1-1 0,-1 1 1,0-1-1,1 1 1,0 0-1,0 0 1,-1 0-1,2 0 1,-1 0-1,0 0 1,1 0-1,-1 0 1,1 0-1,0 0 1,0 0-1,0 0 1,1 5-1,0 8 15,-1-13-30,1 0-1,-1 0 1,1-1 0,-1 1 0,1 0 0,0 0-1,0 0 1,0-1 0,0 1 0,1-1 0,-1 1 0,1-1-1,0 1 1,-1-1 0,1 0 0,0 0 0,0 0 0,0 0-1,1 0 1,-1 0 0,0 0 0,1-1 0,-1 1-1,1-1 1,0 0 0,-1 0 0,1 0 0,0 0 0,5 1-1,2 0-4,1 0 0,0 0 0,-1-1-1,1-1 1,0 0 0,20-2 0,-25 1 40,-1 0 0,0 0 0,0-1 0,1 1 0,-1-1 0,0-1 0,-1 1-1,1 0 1,0-1 0,-1 0 0,1 0 0,-1-1 0,0 1 0,0-1 0,0 0 0,-1 0 0,0 0 0,1 0 0,2-5 0,-3 2 122,0 0-1,0 1 1,0-1-1,-1 0 1,1-1-1,-2 1 0,1 0 1,-1 0-1,0-1 1,-1 1-1,0-1 1,0 1-1,-1-9 1,0 11-98,-1 0 1,1 1-1,-1-1 1,1 0 0,-1 1-1,-1-1 1,1 1-1,-1 0 1,1-1 0,-8-6-1,2 2-461,0 1 0,0 0 0,-16-10 0,15 15-2976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3993,'0'0'7169,"11"-12"-7561,8 36-408,-4-4-1120,-2 0-905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80,'0'0'6772,"19"9"-6290,-2 0-331,4 1 56,-1 1 1,-1 1 0,0 0-1,19 17 1,2 6 143,-1 1-1,37 45 0,-64-66-301,0 0-1,-1 1 1,-1 0-1,0 1 1,-1 0-1,-1 1 1,0 0-1,-2 0 1,6 22-1,-10-26-1,0 0-1,-1 0 1,-1 0-1,-1 14 1,1-26-45,-1-1 0,1 1 0,-1-1 1,1 0-1,-1 1 0,0-1 1,1 0-1,-1 1 0,0-1 1,0 0-1,0 0 0,0 0 0,0 0 1,0 0-1,0 0 0,-1 0 1,1 0-1,0 0 0,0-1 1,-1 1-1,1 0 0,-1-1 0,1 1 1,0-1-1,-1 0 0,1 1 1,-1-1-1,1 0 0,-1 0 1,-1 0-1,-3 1-4,-1-1 1,1 1 0,-1-1-1,1-1 1,-11-1-1,12 0 10,0 0 0,1 0 0,-1 0 0,1-1 0,-1 1 0,1-1 0,0 0 0,0 0 0,1-1 0,-1 1 0,1-1 0,-1 0 1,1 0-1,0 0 0,0 0 0,1 0 0,-1-1 0,1 1 0,-3-9 0,-1-3 31,1 0 0,0 0 1,1-1-1,-2-26 1,3 18 166,2-49 1,1 65-182,1 0-1,1-1 1,0 1-1,0 0 0,0 0 1,1 0-1,1 1 1,6-14-1,-2 9-145,1 0-1,0 1 0,0 0 1,2 0-1,12-11 1,1 3-2150,38-25-1,-35 27-768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4913,'0'0'2915,"0"18"-2191,0 271 2236,0-204-2438,-1 49 133,21 174 0,-20-308-658,0 4-67,0 0-1,1 0 1,0 0 0,0 0-1,0 0 1,3 6-1,-3-9-130,0 0-1,0 0 0,0 0 0,0 0 0,0 0 0,0 0 1,0 0-1,0-1 0,0 1 0,0 0 0,0-1 0,1 1 1,-1-1-1,0 0 0,0 1 0,1-1 0,-1 0 0,0 1 1,1-1-1,-1 0 0,0 0 0,1 0 0,0-1 0,8 1-2777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4865,'0'0'2893,"-1"18"-2453,1 61-178,2-73-262,-1 1-1,1-1 0,0 1 1,0-1-1,1 0 0,0 0 0,0 0 1,0 0-1,1 0 0,0-1 0,0 0 1,0 1-1,1-1 0,-1-1 0,1 1 1,0-1-1,1 0 0,-1 0 1,10 5-1,-5-4-58,0 0 0,1-1 1,0 0-1,-1 0 0,1-1 1,0-1-1,0 0 0,1 0 1,-1-1-1,0-1 0,0 0 1,1 0-1,11-2 0,-17 1 61,-1-1-1,1 1 0,-1-1 0,1 0 1,-1 0-1,0-1 0,0 1 0,0-1 1,0 0-1,0-1 0,-1 1 0,1-1 1,-1 0-1,0 0 0,6-8 0,-4 4 237,-1 1 1,0 0-1,0-1 0,-1 0 0,0 0 0,0-1 1,-1 1-1,0-1 0,2-12 0,-4 17 1343,0 9-1044,-2 0-743,1 0-1,0 0 1,1 1 0,0-1 0,-1 0-1,1 0 1,1 0 0,-1 0 0,1 0 0,2 5-1,4-2-622,-1 0 0,1-1 0,16 12 0,0-4-1425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58 102 5801,'0'0'1925,"-10"10"-1599,-27 37-31,35-46-284,1 1 0,0 0-1,0 0 1,0 0 0,0 0 0,0 0-1,1 0 1,-1 0 0,1 0-1,-1 0 1,1 0 0,0 1 0,-1-1-1,1 0 1,0 0 0,1 0 0,-1 0-1,0 0 1,1 1 0,-1-1-1,1 0 1,-1 0 0,1 0 0,0 0-1,0 0 1,0 0 0,0 0 0,0-1-1,1 1 1,1 2 0,2 1-5,0 0 0,1 0 0,0 0 0,0 0 0,0-1 0,8 4 0,-1-2-65,1-1 0,-1 0-1,1-1 1,0 0 0,0-1 0,0-1 0,1 0 0,-1-1 0,1 0 0,-1-1 0,26-4-1,-34 3 29,0 0 0,0-1 0,0 0 0,-1 0 0,1-1 0,0 1 0,-1-1 0,0 0 0,0 0 0,0-1 0,0 0-1,0 0 1,-1 0 0,1 0 0,-1-1 0,-1 0 0,1 1 0,0-1 0,-1-1 0,4-6 0,-5 7 111,0 1 0,0-1 0,-1 1 0,1-1-1,-1 0 1,0 0 0,0 0 0,0 0 0,-1 1 0,0-1 0,0 0 0,0 0 0,0 0 0,-1 0 0,0 0 0,0 0 0,0 0 0,-1 1 0,0-1-1,1 1 1,-2-1 0,1 1 0,0-1 0,-1 1 0,-3-4 0,-2 0 22,0 0 0,0 1 0,0 0 0,-1 0-1,0 1 1,-1 0 0,1 1 0,-1 0 0,0 1 0,0-1 0,-1 2 0,1 0 0,-1 0-1,0 1 1,0 0 0,0 1 0,0 0 0,0 1 0,-15 1 0,22-1-110,0 0 1,0 1-1,1 0 1,-1 0 0,1 0-1,-1 0 1,1 0-1,-1 1 1,1-1-1,0 1 1,-1 0 0,1 0-1,-5 5 1,3-2 6,0 0 0,1-1 0,0 2 1,0-1-1,0 0 0,1 1 0,-5 10 0,5-7-49,-1 0-1,1 0 0,1 0 0,-1 1 0,2-1 1,-1 1-1,1 0 0,1-1 0,0 1 0,0 0 0,2 10 1,-1-15 21,1 0 0,0-1 0,0 1 0,0-1 0,1 1 0,-1-1 0,1 0 0,0 0 0,0 0 0,0 0 0,1-1 0,-1 1 0,1-1 0,0 0 0,0 0 0,0 0 0,1 0 0,-1-1 0,0 0 0,1 0 0,6 2 0,6 2-150,-1-1 0,1-1 0,0-1 0,32 3 0,-29-4 19,-2 0-11,1-1 1,-1-1 0,1 0 0,-1-1 0,20-4 0,-32 2 136,1 1 0,-1-1 1,0-1-1,1 1 0,-2-1 1,1 0-1,0 0 0,-1-1 1,0 0-1,0 0 0,5-6 1,1-3 167,0 0 1,-1-1 0,10-18-1,-14 24 1399,-6 17-758,-2 8-826,2-5 138,1 0 0,-1 0 1,1 0-1,4 15 0,-3-21-23,0 1-1,0-1 1,1 0-1,-1 1 1,1-1-1,1 0 1,-1-1-1,1 1 1,-1 0-1,6 3 1,-1-1-9,0 0 1,0-1-1,0 0 0,1 0 1,0-1-1,0 0 0,1-1 1,15 6-1,-10-6-637,0 0-1,0-1 0,0-1 0,0 0 1,18 0-1,-29-3-2030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 1200,'0'0'6532,"0"0"-6386,0 0 1,0-1-1,0 1 0,0-1 0,-1 1 0,1 0 1,0-1-1,0 1 0,0 0 0,-1-1 0,1 1 0,0 0 1,-1-1-1,1 1 0,0 0 0,0-1 0,-1 1 0,1 0 1,-1 0-1,1-1 0,0 1 0,-1 0 0,1 0 1,0 0-1,-1 0 0,1 0 0,-1-1 0,-8 1-119,1 1 0,0 0 0,0 0 0,-1 0 0,1 1 0,0 0 0,1 1 0,-1 0 0,-10 5 0,15-6-32,-1 0 1,1 0 0,-1 0 0,1 1-1,0 0 1,0 0 0,0-1 0,0 2-1,1-1 1,-1 0 0,1 0 0,0 1-1,0-1 1,0 1 0,0 0 0,1 0-1,-1 0 1,1 0 0,0 0 0,0 0-1,0 4 1,0-2-17,1 0-1,0 0 0,0 1 1,0-1-1,1 0 0,0 0 1,0 0-1,0-1 0,1 1 1,0 0-1,0 0 0,6 10 1,-4-10-6,1 0 1,-1 0-1,1-1 0,1 1 1,-1-1-1,1 0 1,0-1-1,0 1 1,1-1-1,7 4 1,4 0-96,1-1 1,0 0-1,0-2 1,0 0-1,1-1 1,0-1-1,-1 0 1,1-2-1,40-2 1,-57 1 136,1-1 0,-1 1 0,1-1 0,-1 0 0,1 0 0,-1 0 0,0-1 0,0 1 0,1-1 0,-1 1 0,0-1 0,0 0 0,-1 0 0,1-1 0,0 1 0,-1-1 0,1 1 0,-1-1 0,0 0 0,0 0 0,0 0 0,0 0 0,-1 0 0,1 0 0,1-5 0,0 1 98,-1 0 1,0 0-1,-1 0 1,0-1-1,0 1 1,0 0 0,-1-1-1,0 1 1,0 0-1,-1-1 1,-2-12-1,1 15-64,-1-1 0,1 1 0,-1 1 0,1-1 0,-1 0 0,-1 1 0,1-1 0,-1 1 0,1 0-1,-1 0 1,0 0 0,-1 1 0,-4-4 0,-4-2-41,1 2 0,-1-1 0,-25-9-1,26 13-259,0 0 0,-1 1 0,0 1 0,0 0 0,0 1 0,0 0 0,0 1 0,0 1 0,-16 2 0,25-3-71,1 1 0,-1 0 0,1 1 0,-1-1-1,1 0 1,0 1 0,-1 0 0,1 0 0,0 0 0,0 0 0,0 0 0,1 1 0,-1-1 0,0 1 0,-3 5 0,-1 1-1924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3513,'0'0'6234,"0"-5"-5420,-1 88 296,10 275 66,-8-343-1283,1-1 1,0 0-1,6 15 1,-7-25-180,0 0 0,1 0 0,0-1 0,0 1 0,0 0-1,0-1 1,1 1 0,-1-1 0,1 0 0,0 1 0,0-1 0,0-1 0,1 1 0,5 4 0,7 0-2299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5433,'0'0'5168,"0"15"-4428,-8 124 1287,3-22-2746,5-117 581,0 1-1,0 0 0,0 0 0,1 0 0,-1-1 0,0 1 1,0 0-1,1 0 0,-1-1 0,0 1 0,1 0 1,-1 0-1,1-1 0,-1 1 0,1 0 0,-1-1 0,1 1 1,0-1-1,-1 1 0,1-1 0,0 1 0,-1-1 1,2 1-1,19 6-3375,-21-7 3434,19 5-5644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32 224,'0'0'5280,"-13"1"-250,-5 0-4202,7-1-793,0 0 0,-1 1-1,1 0 1,0 1-1,0 1 1,-16 5-1,22-7-39,1 1 0,0 0 1,0 0-1,1 0 0,-1 1 0,0-1 0,1 1 0,-1 0 0,1 0 0,0 0 0,0 0 0,0 1 0,0-1 0,1 1 0,0 0 0,-1 0 0,1 0 0,0 0 0,-2 7 0,3-7-21,0 0 0,0 1 0,0-1-1,0 0 1,1 0 0,0 1 0,-1-1-1,2 0 1,-1 1 0,0-1 0,1 0 0,0 0-1,0 1 1,0-1 0,0 0 0,1 0 0,0 0-1,0 0 1,0-1 0,0 1 0,0 0 0,1-1-1,0 0 1,0 1 0,0-1 0,0 0 0,0 0-1,6 3 1,2 1-48,-1-1 0,1-1 0,1 0 0,-1 0 0,1-1 0,-1-1 0,1 0 0,23 3 0,-16-4-237,-1 0 0,1-1 0,-1-1-1,37-4 1,-50 3 331,-1-1-1,1 0 1,-1 1 0,1-2-1,-1 1 1,0 0-1,0-1 1,0 0 0,0 0-1,0 0 1,-1-1-1,1 1 1,-1-1 0,0 0-1,0 0 1,0 0-1,-1 0 1,1 0 0,-1-1-1,2-5 1,-1 3 180,0-1 0,-1 0 1,0 0-1,0 0 0,-1 0 1,0 0-1,0 0 0,-1 0 0,0 0 1,0 0-1,-3-13 0,2 17-152,-1-1 0,1 0 0,-1 1-1,0-1 1,-1 1 0,1 0-1,-1 0 1,0 0 0,0 0 0,0 0-1,0 1 1,0-1 0,-1 1-1,0 0 1,0 0 0,0 0-1,0 1 1,0-1 0,0 1 0,-1 0-1,1 0 1,-8-1 0,-3-2-278,-1 1 0,0 1 0,0 1 0,0 1 0,-23 0 0,29 0-232,6 1 121,1 0-1,0 0 1,-1 0-1,1 0 1,0 0-1,0 1 1,-1-1-1,1 1 1,0 0-1,0 0 1,-3 2-1,-6 5-2385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4657,'0'0'1767,"-13"14"-1511,-40 47 77,51-59-295,1 0-1,-1 0 1,1 0-1,-1 0 1,1 1-1,0-1 1,0 1-1,0-1 1,0 1-1,0-1 1,0 1-1,1 0 0,-1-1 1,1 1-1,0 0 1,0-1-1,0 1 1,0 0-1,0-1 1,1 1-1,0 3 1,1 3 138,-1-4-143,0-1-1,0 1 1,1 0 0,-1-1 0,1 1 0,0-1 0,1 0 0,-1 0-1,1 0 1,0 0 0,0 0 0,0 0 0,0-1 0,1 1 0,-1-1-1,1 0 1,0 0 0,0-1 0,6 4 0,4 1-62,-1 0-1,1-1 1,0 0 0,0-2-1,15 4 1,-5-3-879,1-2-1,-1-1 1,1-1-1,28-2 1,-29 0-949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3713,'0'0'5898,"0"-4"-5196,0-11-29,0 28 255,0 34-530,3 5-313,1 0-1,3-1 1,26 98 0,-31-141-110,0-2 29,0 0 0,-1 0 1,2 0-1,-1-1 0,1 1 0,5 7 0,-8-13-8,0 1 1,0-1-1,0 0 1,0 0-1,0 0 0,1 0 1,-1 0-1,0 0 1,0 0-1,0 0 1,0 0-1,0 1 1,0-1-1,1 0 0,-1 0 1,0 0-1,0 0 1,0 0-1,0 0 1,0 0-1,0 0 1,1 0-1,-1 0 1,0 0-1,0 0 0,0 0 1,0 0-1,0 0 1,1 0-1,-1 0 1,0-1-1,0 1 1,0 0-1,0 0 1,0 0-1,0 0 0,1 0 1,-1 0-1,0 0 1,0 0-1,0 0 1,0 0-1,0-1 1,0 1-1,5-9 12,-1-10 73,-2 1-64,1 0 0,1-1-1,1 2 1,11-30 0,-15 43-29,1 0 1,0 0-1,0 0 1,1 0-1,-1 1 0,1-1 1,0 1-1,0-1 1,0 1-1,0 0 0,0 1 1,1-1-1,-1 0 1,1 1-1,0 0 1,0 0-1,0 0 0,0 0 1,0 1-1,0-1 1,0 1-1,1 0 0,-1 0 1,0 1-1,9-1 1,10 1-96,-9-1 46,0 1 0,0 1 0,17 3-1,-26-3 40,0 0 0,0 1-1,-1 0 1,1 0 0,0 0-1,0 0 1,-1 1 0,0 0-1,1 0 1,-1 0 0,0 0-1,5 6 1,-4-3 23,0 0 0,0 1-1,-1 0 1,0-1 0,0 2-1,0-1 1,-1 0 0,0 1 0,-1-1-1,0 1 1,0 0 0,0 0-1,-1 0 1,0 0 0,-1 0-1,0 16 1,-1-24 6,1 1 1,0 0-1,-1-1 0,1 1 0,-1 0 0,1-1 1,-1 1-1,1-1 0,-1 1 0,1 0 1,-1-1-1,0 1 0,1-1 0,-1 0 0,0 1 1,0-1-1,1 0 0,-1 1 0,0-1 0,0 0 1,1 0-1,-1 1 0,0-1 0,0 0 0,1 0 1,-1 0-1,0 0 0,-1 0 0,-29 1 249,26-1-229,-17 0 120,-15 0 92,1 0 0,-1-3 0,-55-10 0,79 11-247,-10-2-165,15 4-5599,4 0 2930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5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1176,'0'0'7290,"2"0"-7101,2-1-64,-1 1 0,1-1-1,0 0 1,-1 0 0,1-1 0,-1 1 0,0-1-1,1 0 1,-1 0 0,0 0 0,5-4-1,33-31 647,-40 36-757,10-9 199,-1-1 0,-1-1 0,0 0 0,0 0-1,-1 0 1,-1-1 0,0 0 0,-1-1 0,0 0 0,6-24 0,-25 78 266,-5 18-539,12-16-46,2 1 1,2 63-1,2-77-47,0-27 125,0-1 0,0 1 0,0-1 0,0 1 0,0-1 0,-1 1 1,1-1-1,0 0 0,-1 1 0,1-1 0,-1 0 0,0 1 0,1-1 0,-1 0 0,0 1 0,0-1 0,0 0 0,0 0 0,0 0 0,0 0 0,-2 1 0,0 0 14,0 0 0,-1 0-1,0-1 1,1 0 0,-1 1-1,-5 0 1,-11 3 8,27-5 47,-1 0 0,0 0 0,1 1 0,-1 0 0,0 0 0,7 3 0,13 1 18,119 7-822,2-13-7171,-123 0 5442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14 800,'0'0'3469,"3"0"-2664,-1 0-580,-1-1-1,0 1 0,1 0 0,-1-1 0,0 1 1,1 0-1,-1-1 0,0 0 0,0 1 0,1-1 0,-1 0 1,0 0-1,0 1 0,0-1 0,0 0 0,0 0 1,0 0-1,1-2 0,-28 4 2593,8-2-2883,8 2 64,0 1-1,0 0 0,1 0 1,-1 1-1,1 0 0,-1 1 1,-10 6-1,15-8-6,0 1 0,0-1 0,1 2 0,-1-1 0,1 0 0,-1 1 0,1 0 0,1 0 0,-1 0 0,0 0 0,1 1 0,0-1 0,0 1 0,-3 7 0,5-9-3,0 0 0,0 0-1,0-1 1,0 1 0,1 0-1,0 0 1,-1 0 0,1 0 0,0 0-1,0 0 1,1 0 0,-1 0-1,1 0 1,-1 0 0,1 0 0,0 0-1,0 0 1,0-1 0,2 4-1,0-2 5,0 0 0,0-1-1,0 1 1,0-1 0,1 0 0,-1 0-1,1 0 1,0 0 0,0-1-1,0 1 1,5 1 0,5 2 13,0-1 0,1 0 0,0-1 0,0 0 0,0-2 0,21 2-1,97-3 250,-133-1-2,11-6-6772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72 4929,'0'0'4022,"-9"-2"-3667,5 1-388,-48-10 661,49 11-573,-1-1 1,0 1 0,1 0 0,-1 0 0,0 1 0,1-1-1,-1 1 1,1-1 0,-1 1 0,1 0 0,-1 0 0,1 1-1,-6 2 1,4 0-48,1-1 0,0 1 1,0 0-1,0 0 0,0 0 0,1 0 0,0 1 0,0 0 0,0-1 0,0 1 0,1 0 0,-4 10 0,5-12-26,1-1 1,-1 1-1,1 0 0,-1 0 0,1-1 0,0 1 1,0 0-1,0 0 0,0-1 0,1 1 0,-1 0 1,1-1-1,-1 1 0,1 0 0,0-1 0,0 1 1,0-1-1,1 1 0,-1-1 0,1 1 0,-1-1 1,1 0-1,0 0 0,-1 0 0,1 0 0,0 0 1,4 2-1,5 4-62,0-2 0,1 0 0,0 0 0,0-1 0,0-1 0,0 0 0,1 0 0,-1-1 0,17 1 0,17 0-552,57-1 0,-91-3 542,-7 0 107,-1 0 1,1-1-1,-1 1 0,1-1 0,-1 0 0,0 0 1,1-1-1,-1 1 0,0-1 0,0 0 1,0 0-1,0 0 0,-1-1 0,1 1 0,0-1 1,-1 0-1,0 0 0,0 0 0,0 0 1,0-1-1,0 1 0,0-1 0,-1 0 0,0 0 1,0 0-1,0 0 0,0 0 0,-1 0 1,1 0-1,-1-1 0,0 1 0,-1-1 1,1 1-1,-1 0 0,0-7 0,0 8 75,0 0-1,0 0 0,-1 0 1,1 0-1,-1 0 0,0 0 1,0 0-1,0 1 0,-1-1 1,1 0-1,0 0 0,-1 1 1,0-1-1,-2-2 0,-1 0 3,0 0 0,0 0 0,-1 1-1,1 0 1,-13-7 0,-3 0-40,-1 1 0,-37-11 0,57 21-48,-25-9 13,-1 2 0,0 1 0,0 1 0,0 1 0,0 2 0,-1 1 0,-34 2 0,61 0-71,1-1 0,0 0-1,0 1 1,0-1 0,0 0 0,0 1 0,0-1 0,0 1 0,0 0 0,0-1 0,0 1 0,0 0 0,0-1 0,0 1-1,0 0 1,1 0 0,-1 0 0,0 0 0,0 0 0,1 0 0,-1 0 0,1 0 0,-1 0 0,1 0 0,0 0 0,-1 2 0,-3 31-5280,4-24 1182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 4793,'0'0'5409,"-4"-14"-3607,3 15-1810,0-1 1,0 0 0,0 1-1,1 0 1,-1-1-1,0 1 1,0-1-1,0 1 1,1 0 0,-1 0-1,0-1 1,1 1-1,-1 0 1,1 0-1,-1 0 1,1 0 0,-1 0-1,1 0 1,-1 1-1,-8 23 39,8-22-36,-4 14 25,2 1 0,0-1 0,0 1 0,2-1 0,1 31 0,0-44-16,1 0 0,0 0 0,0-1 0,0 1 0,1 0 0,-1 0-1,1-1 1,0 1 0,0-1 0,0 1 0,0-1 0,1 0 0,0 0 0,-1 0 0,1 0-1,0-1 1,5 4 0,6 5 33,1-1 0,24 13-1,-20-13-22,1-1-1,1 0 1,-1-2-1,31 8 1,-39-13-1595,0 0 1,22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4481,'0'0'3779,"-3"0"-3405,1 0-352,0 1 0,0-1 0,-1 0 0,1 0 1,0 1-1,0-1 0,0 1 0,0 0 0,0 0 0,0 0 0,0 0 1,0 0-1,0 0 0,0 0 0,1 0 0,-1 1 0,0-1 0,1 1 0,-1-1 1,1 1-1,0 0 0,-1 0 0,1-1 0,0 1 0,0 0 0,0 0 1,0 0-1,1 0 0,-2 3 0,-1 3 3,1 1 0,0 0 0,0 0 0,0 0 0,1 0 0,1 0 0,-1 0-1,2 0 1,1 13 0,-2-19-34,1 0 0,0 1 0,1-1 0,-1 0 0,1 1 0,-1-1-1,1 0 1,0 0 0,0 0 0,0-1 0,0 1 0,1 0 0,-1-1 0,1 1-1,0-1 1,-1 0 0,1 0 0,0 0 0,0 0 0,1-1 0,-1 1 0,5 1-1,3 1-41,-1-1-1,1 0 0,-1 0 1,1-1-1,22 2 0,-30-4 42,10 1-17,-1-1-1,1 0 1,0-1 0,20-3 0,-29 2 69,0 1 0,0 0 0,0-1-1,0 0 1,-1 0 0,1 0 0,0-1 0,-1 1 0,1-1 0,-1 0 0,0 0 0,0 0 0,0 0 0,0 0 0,-1-1 0,1 1-1,1-5 1,-1 2 137,-1 1 0,1-1 0,-1 0 0,-1 0 0,1 0 0,-1 0 0,0 0 0,0 0 0,-1-11 0,0 13-102,0 1 0,0 0-1,0 0 1,0-1 0,-1 1 0,0 0 0,1 0-1,-1 0 1,-1 0 0,1 0 0,0 0 0,-1 0 0,1 0-1,-1 1 1,0-1 0,0 0 0,0 1 0,0 0 0,-4-4-1,-1 1-82,0 2-1,0-1 1,0 1-1,0 0 1,-1 1 0,1-1-1,-1 1 1,-9-1-1,-6 1-701,-34 1-1,35 1-147,19 0 442,0 1-1,0-1 1,0 0-1,0 1 0,0 0 1,0-1-1,0 1 1,0 1-1,0-1 1,0 0-1,1 0 0,-1 1 1,-4 3-1,1-1-2515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5641,'0'0'4824,"0"7"-4681,-11 166 1370,-1 16-767,11-160-744,1 34-171,0-59 78,0-1-1,1 1 0,0 0 0,0-1 0,0 1 0,0 0 0,0-1 1,1 1-1,-1-1 0,1 0 0,0 1 0,0-1 0,4 4 0,0-1-629,1-1-1,1 1 1,-1-1-1,14 6 1,2 0-2061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5857,'0'0'4377,"1"-16"-4146,5-50 9,-6 63-196,0 1-1,0-1 1,0 1 0,1-1 0,0 1-1,-1 0 1,1-1 0,0 1 0,0 0-1,0 0 1,0-1 0,1 1 0,-1 0 0,0 0-1,1 0 1,0 0 0,-1 1 0,1-1-1,0 0 1,0 1 0,0-1 0,0 1-1,0 0 1,0 0 0,1-1 0,3 0-1,1 0-55,0 1 1,0 0-1,1 0 0,-1 1 0,1 0 0,11 1 0,0 0 116,-16-1-112,0 0 0,0 0 0,0 1 0,0-1 0,-1 1 1,1 0-1,0-1 0,0 1 0,0 0 0,0 1 0,-1-1 1,1 1-1,0-1 0,-1 1 0,0 0 0,4 3 0,-3-2 3,0 1 1,0-1-1,0 1 0,-1 0 0,0 0 0,1 1 0,-2-1 0,1 0 0,2 9 0,0 6 5,-1 0 0,-1 0 0,-1 0 0,-1 23 0,0-30-1,0-6 18,0-1 0,0 1 0,-1-1 0,0 0 1,0 1-1,0-1 0,-1 0 0,0 0 1,0 0-1,0 0 0,0 0 0,-1 0 0,0 0 1,0-1-1,0 0 0,-1 1 0,1-1 1,-1 0-1,0-1 0,0 1 0,-1-1 0,1 0 1,-8 5-1,8-5 10,-1 0 0,0 0-1,0-1 1,-1 1 0,1-1 0,0 0-1,-1 0 1,1-1 0,-1 0 0,-9 1 0,15-2 13,8-4-144,-1-3 53,2 2 0,-1-1 1,0 1-1,1 1 0,0-1 1,0 1-1,1 1 0,-1 0 1,1 0-1,-1 1 0,1 0 1,0 1-1,0 0 0,14 0 0,-22 1 50,-1 1-1,1-1 0,-1 0 0,0 1 0,1-1 0,-1 1 0,0 0 0,0-1 0,1 1 0,-1 0 0,0 0 0,0 0 0,0 0 0,0 0 1,0 0-1,0 0 0,0 0 0,0 0 0,-1 1 0,2 1 0,16 34 28,-9-17 62,0-5 11,1 0 0,1 0 0,0-1 0,16 15 1,-25-27-44,-2-3-633,0 1 403,0-1 0,0 0 1,0 1-1,0-1 0,0 0 1,0 1-1,-1-1 0,1 0 0,0 1 1,0-1-1,-1 1 0,1-1 1,0 1-1,-1-1 0,1 0 1,-1 1-1,1-1 0,-1 1 0,1 0 1,-2-1-1,-13-7-6257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43 1632,'0'0'6243,"-7"-14"-947,-28 11-4964,30 2-341,0 0 0,0 0-1,0 1 1,0-1 0,0 1 0,0 1-1,0-1 1,0 1 0,1-1 0,-1 1-1,0 1 1,0-1 0,-7 4 0,8-3-12,0 0 1,0 1 0,0-1 0,0 1-1,1 0 1,-1 0 0,1 0 0,0 0-1,0 1 1,0-1 0,0 1 0,1 0-1,-1 0 1,1 0 0,0 0 0,0 0 0,0 1-1,1-1 1,0 0 0,0 1 0,0-1-1,-1 7 1,2-9-7,0 0-1,0 0 1,1 0-1,-1 0 1,0 0 0,1 0-1,-1 0 1,1 0-1,0 0 1,-1 0-1,1 0 1,0-1 0,0 1-1,0 0 1,0-1-1,1 1 1,-1 0-1,0-1 1,2 2 0,2 0-3,0 0 0,0 0 0,0 0 1,0-1-1,10 4 0,9 0-33,1 0 1,-1-2-1,1-1 0,0-1 0,0-1 1,30-2-1,-15 1-23,-36 0 108,0-1 0,0 1 0,0 0 1,0-1-1,0 0 0,0 0 0,0 0 1,0 0-1,0-1 0,-1 0 0,1 1 0,-1-1 1,1-1-1,-1 1 0,1 0 0,-1-1 0,0 0 1,0 0-1,0 1 0,-1-2 0,1 1 1,-1 0-1,0-1 0,0 1 0,0-1 0,0 1 1,0-1-1,-1 0 0,0 0 0,1 0 0,-1 0 1,-1 0-1,1 0 0,0-6 0,-1 7 2,0-1 1,0 1-1,-1-1 0,1 1 0,-1 0 0,0-1 0,1 1 1,-1 0-1,-1 0 0,1 0 0,0-1 0,-1 1 0,0 1 1,1-1-1,-1 0 0,0 0 0,-1 1 0,1-1 0,0 1 1,-1-1-1,1 1 0,-1 0 0,0 0 0,0 0 0,-5-2 0,-2-1-244,0 0-1,0 1 0,0 1 0,0-1 0,-1 1 0,1 1 0,-1 0 0,0 1 0,0 0 1,-21 1-1,31 0 48,1 0 1,-1 0 0,1 0-1,-1 0 1,1 0 0,0 0-1,-1 0 1,1 1-1,-1-1 1,1 0 0,0 0-1,-1 0 1,1 1 0,-1-1-1,1 0 1,0 0 0,-1 1-1,1-1 1,0 0 0,-1 1-1,1-1 1,0 0 0,0 1-1,-1-1 1,1 0 0,0 1-1,0-1 1,0 1 0,0-1-1,-1 0 1,1 1 0,0-1-1,0 1 1,0-1-1,0 1 1,0-1 0,0 1-1,0-1 1,0 0 0,0 1-1,0-1 1,1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2897,'0'0'6050,"0"7"-5240,24 177 1413,-3-42-1175,-17-70-687,2 17-383,-6-88-162,1 1-1,0 0 1,0 0 0,0 0 0,0-1-1,0 1 1,1 0 0,-1-1 0,0 1-1,1-1 1,-1 0 0,1 1 0,-1-1-1,1 0 1,0 0 0,0 0 0,-1 0-1,1 0 1,0 0 0,3 0 0,-2 1-501,12 3-3047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105 101 1008,'0'0'8463,"-6"-10"-5639,-1 10-2766,0 0 0,0 0 0,1 1 0,-1 0 0,0 0 0,0 1 1,-12 4-1,17-5-62,0 0 1,0 0 0,0 1-1,0-1 1,0 1 0,0-1-1,1 1 1,-1 0-1,0 0 1,1 0 0,-1 0-1,1 0 1,0 0 0,0 0-1,0 0 1,0 0-1,0 0 1,0 1 0,1-1-1,-1 0 1,1 1 0,-1-1-1,1 1 1,0-1-1,0 5 1,0-4-37,0 1-1,0-1 1,0 0-1,0 1 1,1-1-1,-1 0 1,1 0-1,0 1 1,1 2-1,0-4 24,-1 0 0,1-1 0,-1 1 0,1 0 0,-1-1 0,1 0 0,0 1 0,0-1 0,-1 0 0,1 0 0,0 0 0,0 0 0,0 0 0,4 1 0,14 3-117,1 0 1,0-1-1,1-1 0,-1-1 0,0-1 1,1 0-1,31-5 0,-48 3 148,-1 0 0,0 0 0,1 0 0,-1 0 0,0-1-1,0 0 1,0 0 0,0 0 0,0 0 0,-1 0 0,1-1 0,-1 0-1,0 0 1,1 0 0,-1 0 0,0 0 0,-1-1 0,1 1 0,4-8-1,-5 6 62,0 1 0,1-1 0,-1 1-1,-1-1 1,1 0 0,-1 0 0,0 0 0,0 0-1,0 0 1,-1 0 0,0 0 0,0 0-1,0 0 1,0 0 0,-1 0 0,0 1 0,-2-8-1,1 8-33,0 0-1,0 0 1,-1 1-1,1-1 1,-1 1-1,0 0 1,0 0-1,0 0 1,0 0-1,0 0 1,-1 1-1,1-1 1,-1 1-1,0 0 1,0 0-1,-4-1 1,-9-4-129,0 1 0,-23-4 1,39 9 73,-36-6-903,13 6-4731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4721,'0'0'3177,"20"109"-2937,-3-89 96,4-2-208,3 0 8,1-4-120,3-2-16,2-2-336,13-4-472,-5 0-625,-6-6-1055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75 5129,'0'0'4868,"-6"-5"-4397,6 5-471,-3-3 24,0 1 0,0-1 0,0 1 0,0 0 1,0 0-1,-1 0 0,1 0 0,-1 1 0,1 0 0,-1-1 0,0 1 1,0 1-1,1-1 0,-1 0 0,-5 1 0,3 0 0,0 0 0,0 1 0,1-1 0,-1 1 0,0 1-1,0-1 1,1 1 0,-1 0 0,1 1 0,-1-1 0,1 1-1,0 0 1,0 0 0,0 1 0,0-1 0,1 1 0,0 0 0,-6 6-1,6-4 6,-1 0 0,1 1 0,0-1-1,1 1 1,-1 0 0,2 0 0,-1 0-1,1 0 1,0 0 0,0 1 0,0-1-1,1 0 1,1 1 0,-1 8 0,1-12-45,0 0 0,0 0 0,0 0 0,0 0 0,1 0 0,-1 0 0,1 0 0,0 0 0,0 0 0,1 0 0,-1 0 0,1-1 0,0 1 0,0 0 0,0-1 0,0 1 0,1-1 0,0 0 0,-1 0 0,1 0 1,0 0-1,0-1 0,1 1 0,-1-1 0,5 3 0,0 0-45,0-1 1,0-1 0,0 1-1,1-1 1,-1-1-1,1 1 1,0-1 0,10 0-1,10 1-168,34-3-1,-32 0-16,-20-1 206,1 0-1,-1 0 0,0-1 0,0 0 0,0-1 1,0-1-1,0 1 0,0-2 0,-1 1 0,0-2 1,15-9-1,-19 11 116,-1 0 0,1 0 0,-1 0 0,0-1 0,0 0 0,-1 0 0,0-1 0,0 1 0,0-1 0,0 0 0,-1 0 0,0 0 0,0 0 0,0 0 0,-1-1 0,0 1 0,-1-1 0,1 0 0,-1 0 0,0-9 0,-1 10-24,0 1 0,0-1 1,0 1-1,-1-1 0,0 1 0,0 0 1,-1-1-1,0 1 0,0 0 0,0 0 0,0 0 1,-1 0-1,1 0 0,-1 1 0,-1-1 0,1 1 1,-1 0-1,1 0 0,-1 0 0,0 0 0,-1 1 1,1 0-1,-1-1 0,-4-1 0,-1-1-197,1 1 0,-1 1 0,0-1 0,0 2 0,0-1-1,0 2 1,-1-1 0,1 1 0,-1 1 0,0 0 0,-17 1 0,27-1 49,1 1 0,-1 0 0,0 0 0,1 1 0,-1-1 0,0 0 0,1 0 0,-1 0 0,0 0 0,1 1 0,-1-1 0,0 0 0,1 0 0,-1 1 1,1-1-1,-1 1 0,1-1 0,-1 0 0,1 1 0,-1-1 0,1 1 0,-1-1 0,1 1 0,-1-1 0,1 2 0,-4 18-2965,3-4 558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 3625,'0'0'6553,"-4"-5"-5946,4 5-607,-1 0 0,1-1 0,0 1 0,0 0 0,0 0 0,0 0 0,0 0 0,0 0 0,0 0 0,0 0 0,0-1 0,0 1 0,0 0 0,0 0 0,0 0 0,0 0 0,0 0 0,0 0 0,-1 0 0,1 0 0,0 0 0,0 0 0,0 0 0,0 0 0,0 0 0,0-1 0,0 1 0,-1 0 0,1 0 0,0 0 0,0 0 0,0 0 0,0 0 0,0 0 0,0 0 0,0 0 0,-1 0 0,1 0 0,0 0 0,0 0 0,0 1 0,0-1 0,0 0 0,0 0 0,0 0 0,0 0 0,-1 0 0,1 0 0,0 0 0,0 0 0,0 0 0,0 0 0,0 0 0,0 0 0,0 0 0,0 1 0,0-1 0,0 0 0,0 0 0,0 0 0,-1 0 0,1 0 0,0 0 0,0 0 0,0 1 0,-3 27 260,2 1 0,2 44 0,0-15 31,1-31-231,0 1 0,2-1-1,1 0 1,1 0 0,1-1 0,20 48 0,-19-64-209,-1-14 97,3-21 58,-9 20-18,1 0-6,2-7-18,0 1 0,1 1-1,0-1 1,8-13-1,-11 21 25,0 0-1,1 0 1,-1 1-1,1-1 1,0 1 0,0-1-1,0 1 1,0 0-1,0 0 1,0 0-1,1 0 1,-1 1-1,0-1 1,1 1-1,-1 0 1,1 0-1,7-1 1,0 1-36,0 0 0,0 0 1,0 1-1,0 1 0,0 0 0,0 0 0,19 6 1,-26-7 47,-1 1 1,0 1-1,0-1 1,0 0-1,0 1 1,0-1-1,0 1 0,0 0 1,0 0-1,-1 0 1,1 1-1,-1-1 1,1 1-1,-1-1 1,0 1-1,0 0 1,0 0-1,-1-1 1,1 1-1,-1 1 1,1-1-1,-1 0 0,0 0 1,0 0-1,-1 1 1,1-1-1,0 0 1,-1 1-1,0 4 1,0 8 46,1-8 9,-1 0 1,-1 0 0,-2 16 0,3-21-22,-1 0 0,0-1 0,0 1 0,-1 0 1,1 0-1,-1 0 0,1-1 0,-1 1 0,0-1 0,0 1 0,0-1 0,0 0 0,-5 4 0,0-1 33,0-1 1,0 1-1,-1-1 0,1-1 0,-1 0 1,0 0-1,0 0 0,0-1 0,0 0 1,-15 1-1,-8 0 184,-50-4-1,34 0-96,39 1-69,-1-1 0,1 0 0,-14-3 1,20 4-62,-1-1 0,1 0 0,0 1 0,-1-1 0,1 0 0,0 0 0,0 0 0,-1 0 0,1-1 0,0 1 0,0-1 0,1 1 0,-1-1 0,0 0 0,0 0 0,-2-3 0,-1-9-232,4 13-24,1-1 1,-1 1-1,1-1 0,-1 1 0,1-1 0,-1 1 0,0 0 0,0-1 1,0 1-1,1 0 0,-1 0 0,0 0 0,-1 0 0,1 0 1,0 0-1,0 0 0,0 0 0,-1 0 0,1 0 0,0 0 0,-1 1 1,1-1-1,-1 1 0,1-1 0,0 1 0,-3-1 0,-9-1-4084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15 3209,'0'0'5686,"-9"-2"-4983,-18-2-95,0 0 0,-30 0 0,47 4-500,1 1-1,-1-1 1,1 2-1,-1-1 1,1 1-1,0 1 1,-15 5-1,20-6-86,0 0-1,-1 0 1,1 1-1,0 0 1,0 0-1,1 0 0,-1 0 1,0 0-1,1 1 1,0-1-1,0 1 0,0 0 1,0 0-1,1 0 1,0 1-1,-4 7 0,4-7-22,0 0 0,1 0 0,-1 1 0,1-1 0,0 1 0,1-1 0,-1 1 0,1-1 0,0 1 0,0 0 0,1-1 0,2 11 0,-1-11-14,-1-1 1,1 0-1,0 1 1,1-1 0,-1 0-1,1 0 1,0-1-1,0 1 1,0 0 0,0-1-1,1 0 1,-1 0-1,1 0 1,0 0-1,6 3 1,-2-2-18,0 0 0,0 0 0,1-1 0,-1 0 0,1-1-1,0 0 1,13 2 0,63-1-272,-72-3 266,-9 0 47,1 0 1,-1-1 0,1 1-1,-1-1 1,0 0 0,1 0-1,-1-1 1,0 1 0,0-1 0,0 0-1,0 0 1,0 0 0,-1-1-1,1 1 1,-1-1 0,1 0 0,-1 0-1,0 0 1,0-1 0,0 1-1,3-6 1,-2 3 60,-1 1 0,-1-1 0,1 0-1,-1 1 1,0-1 0,-1 0 0,1 0-1,-1 0 1,0-1 0,0 1 0,-1 0 0,0 0-1,0 0 1,-1-1 0,-1-5 0,1 7-20,-1 0 0,1 0-1,-1 1 1,-1-1 0,1 0 0,-1 1 0,1 0 0,-1 0 0,-1 0 0,1 0 0,0 0 0,-1 1-1,0-1 1,0 1 0,0 0 0,0 0 0,0 1 0,-6-3 0,2 1-114,0 0 0,-1 0 0,1 1 0,-1 0 0,0 1 0,0-1 1,0 2-1,0 0 0,-10-1 0,9 2-146,7 0-49,-1 0 0,1 0 0,-1 0 0,1 0 0,-1 1 0,-4 1-1,7-2 56,0 0-1,0 1 0,0-1 0,0 1 0,1-1 1,-1 1-1,0-1 0,1 1 0,-1 0 0,0-1 0,1 1 1,-1 0-1,1 0 0,-1 0 0,1-1 0,-1 1 0,1 0 1,-1 0-1,1 0 0,0 0 0,0 0 0,-1 0 0,1-1 1,0 1-1,0 0 0,0 0 0,0 0 0,0 2 0,0 3-2607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5353,'0'0'5369,"0"6"-5211,-1 118 1095,3 153 737,-2-273-2068,0-1 0,0 1 1,0 0-1,1-1 0,0 1 0,0-1 0,0 1 1,0-1-1,0 1 0,1-1 0,-1 0 0,1 0 1,0 1-1,0-1 0,0-1 0,1 1 0,-1 0 1,1 0-1,3 2 0,-2-2-410,0-1 0,0 0 0,0 0 0,0 0 0,0 0 0,0-1 0,1 0 0,-1 0 0,8 1 0,11-1-3230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37 6345,'0'0'4905,"1"-6"-4782,0 3-114,-1 1-9,0 1 1,0 0 0,0 0 0,0 0-1,1 0 1,-1-1 0,0 1 0,1 0-1,-1 0 1,1 0 0,-1 0-1,1 0 1,-1 0 0,1 0 0,0 0-1,0 0 1,-1 0 0,1 1 0,0-1-1,0 0 1,0 0 0,0 1 0,0-1-1,0 0 1,0 1 0,0-1 0,0 1-1,0 0 1,1-1 0,-1 1 0,0 0-1,0-1 1,0 1 0,0 0 0,1 0-1,1 0 1,6 0 5,-3 0-1,0 0 0,-1 0 0,1 1 1,0-1-1,8 3 0,-11-2-13,-1 0 0,0 1 0,1-1 0,-1 0 0,0 1 0,0-1 0,0 1 0,0-1 0,-1 1 0,1 0 0,0 0 0,-1 0 0,1 0 0,-1 0 0,3 5 0,-2-4 8,-1 0 1,1 1-1,0-1 0,-1 1 0,0 0 0,0-1 0,0 1 0,0 0 0,-1 0 0,0 0 0,1-1 0,-1 1 0,0 0 0,-1 0 0,1 0 0,-1 0 0,0-1 0,-2 8 0,1-8 21,1 0 0,-1 0 0,0 0 0,0 0-1,0-1 1,0 1 0,0-1 0,-1 1 0,1-1-1,-1 0 1,0 0 0,0 0 0,1 0 0,-1-1-1,0 1 1,-1-1 0,1 0 0,0 0 0,0 0 0,0 0-1,-6 1 1,-75 2-940,84-4 693,17 0 192,0 0 1,-1 2 0,1 0 0,0 1-1,-1 0 1,19 7 0,-31-9 48,1 1 0,-1 0 1,1 0-1,-1 0 0,0 1 0,0-1 1,0 1-1,0 0 0,-1 0 0,1 0 0,-1 1 1,1-1-1,-1 1 0,0 0 0,-1 0 1,1 0-1,-1 0 0,0 0 0,0 1 1,0-1-1,0 1 0,-1-1 0,0 1 1,0 0-1,0 0 0,0 6 0,0-1 24,0 1 80,-1 0 1,0-1-1,0 1 1,-1-1-1,-3 13 1,3-19-52,0-1 0,0 0 0,-1 1 0,1-1-1,-1 0 1,0 0 0,0 0 0,0 0 0,0-1 0,0 1 0,-1 0 0,1-1 0,-1 0 0,0 0 0,1 1-1,-1-2 1,0 1 0,0 0 0,-7 2 0,-4 1 104,-1-1-1,0-1 1,0 0 0,0-2-1,0 1 1,0-2 0,-23-1-1,10 1 26,25 0-152,-1 0 0,0 0 0,0-1 0,1 0 0,-1 1 0,0-1 1,1 0-1,-1-1 0,1 1 0,-1 0 0,1-1 0,0 0 0,-6-4 0,7 5-124,0-1 0,0 0 0,0 0 0,1-1 0,-1 1 0,1 0 0,-1-1 0,1 1 0,0 0 0,-1-1 0,1 0 0,1 1 0,-1-1 0,0 0 0,1 1 0,-1-1 0,1 0 0,0-5 0,-2-25-5583,2 25 1629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3689,'0'0'5521,"0"-4"-4726,0-4-405,0 4-123,0 6 372,2 86-302,4 0 1,29 144-1,-32-220-318,-3-6-13,1-1 0,0 0 0,0 0 0,1 0 0,-1 0 0,1 0 0,0 0-1,4 7 1,-4-12-32,-1 0 16,-1-1 0,1 1 1,0-1-1,0 0 0,-1 1 1,1-1-1,-1 0 0,1 1 1,-1-1-1,1 0 0,-1 0 1,1 0-1,-1 1 0,0-1 1,1 0-1,-1 0 0,0 0 1,0 0-1,0 0 0,1 0 1,-1 0-1,0 1 0,0-1 1,0 0-1,-1-2 0,1 0-14,3-43-11,-2 24-32,0 0-1,2 0 1,5-25-1,-7 43 58,1-1 0,-1 0 0,1 0 0,0 1 0,0-1 0,0 1 0,1-1 0,0 1 0,0 0 0,0 0 0,0 0 0,0 0 0,1 1 0,0-1 0,0 1 0,0 0 0,0 0 0,0 1 0,5-3 0,-3 2 0,1 2 0,-1-1 0,1 1 0,-1-1-1,1 2 1,-1-1 0,1 1 0,0 0-1,-1 0 1,1 1 0,-1 0 0,1 0 0,-1 1-1,1-1 1,-1 2 0,0-1 0,0 0-1,0 1 1,0 0 0,11 8 0,-12-6 10,0 0 0,0 1 1,0-1-1,-1 1 0,0 0 1,0 0-1,-1 1 0,1-1 1,-1 1-1,-1 0 0,1-1 1,-1 1-1,2 11 0,0 7 116,-2 0 0,-1 39 0,-1-57-69,0-5 0,0 0 1,0 0 0,0-1 0,-1 1 0,1 0 0,-1 0 0,1 0 0,-1-1 0,0 1 0,0 0 0,0-1-1,0 1 1,0 0 0,0-1 0,0 1 0,-1-1 0,1 0 0,0 1 0,-1-1 0,1 0 0,-1 0 0,1 0 0,-1 0-1,0 0 1,1 0 0,-1 0 0,0-1 0,0 1 0,0-1 0,0 1 0,-2-1 0,-8 2 150,0 0-1,0-1 1,-23-1 0,19-1-270,0 2 89,0-1 1,0-1-1,0-1 0,0 0 1,0-1-1,1-1 0,-25-9 1,40 13-116,0 0 0,1 0 1,-1 0-1,0 0 1,0 0-1,0 0 0,0 0 1,1 0-1,-1 0 1,0 0-1,0-1 0,0 1 1,0 0-1,0 0 1,1 0-1,-1 0 0,0 0 1,0-1-1,0 1 1,0 0-1,0 0 0,0 0 1,0 0-1,0 0 1,0-1-1,1 1 0,-1 0 1,0 0-1,0 0 0,0-1 1,0 1-1,0 0 1,0 0-1,0 0 0,0 0 1,0-1-1,0 1 1,0 0-1,-1 0 0,1 0 1,0-1-1,0 1 1,0 0-1,0 0 0,0 0 1,0 0-1,0-1 1,0 1-1,0 0 0,-1 0 1,1 0-1,0 0 0,0 0 1,0 0-1,0-1 1,0 1-1,-1 0 0,8 0-3745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1 888,'0'0'5608,"3"0"-4625,9-1 3236,-19 6-1422,0-1-2800,0 0-1,0 0 1,0 1-1,1 0 1,-1 0-1,1 1 1,1-1-1,-1 1 1,1 1-1,0-1 1,-7 13-1,8-10-52,0 0 0,1 0 0,0 0 0,0 1 0,1-1 0,0 1 1,1-1-1,0 1 0,0 14 0,2-23 24,-1 1 1,1 0 0,-1 0 0,1 0-1,0-1 1,0 1 0,0 0 0,0-1-1,0 1 1,0 0 0,0-1 0,0 1-1,1-1 1,-1 0 0,0 0 0,1 1-1,-1-1 1,1 0 0,0 0 0,-1 0 0,1 0-1,0-1 1,0 1 0,-1 0 0,1-1-1,4 1 1,6 3-158,0-2 0,21 3 0,-32-5 179,14 2-56,0-1 0,0 0 0,-1-1 0,1 0-1,20-4 1,-32 3 89,0 0 0,0 1 0,0-1 1,0 0-1,0-1 0,0 1 0,0-1 0,0 1 0,-1-1 0,1 0 0,-1 0 0,1 0 0,-1 0 1,1 0-1,-1-1 0,0 1 0,0-1 0,0 1 0,-1-1 0,1 0 0,-1 0 0,1 1 0,-1-1 0,0 0 1,0-1-1,0 1 0,0 0 0,-1 0 0,1 0 0,-1-6 0,1 2 77,-1-1-1,-1 1 1,1 0-1,-1 0 1,0-1 0,-1 1-1,1 0 1,-2 0-1,1 0 1,-7-12 0,7 14-135,-1 1 1,0 0-1,0 0 1,0 0 0,0 0-1,-1 1 1,0-1-1,0 1 1,0 0 0,0 0-1,0 0 1,-1 1-1,1-1 1,-1 1 0,1 0-1,-10-2 1,-31-4-1908,42 7 1197,-1 1 0,1 0 0,0 0 0,0 1-1,-1-1 1,1 1 0,-3 0 0,1 3-2054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3145,'0'0'5109,"0"5"-4552,-4 58 1053,2-36-667,1 54 0,1-78-907,1 0 1,-1 0-1,1 0 1,0 0-1,0-1 1,0 1-1,0 0 1,0 0-1,1 0 1,-1-1 0,1 1-1,0-1 1,0 1-1,0-1 1,0 0-1,3 2 1,-1 0 17,1-1 0,-1 0 1,1 0-1,0 0 0,0-1 0,0 0 0,1 0 1,6 2-1,3-1-254,1-1 1,-1 0-1,1-1 1,0 0-1,21-3 1,-35 2-119,0-1 1,0 1-1,0-1 1,0 0 0,0 0-1,0 0 1,0 0-1,0 0 1,0 0 0,0 0-1,0-1 1,-1 1-1,1-1 1,-1 1 0,1-1-1,-1 1 1,1-1-1,-1 0 1,0 0 0,0 0-1,0 0 1,1-2-1,1-8-4600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153 295 2617,'0'0'6569,"8"-15"-5686,25-48-186,-30 58-566,-1 0-1,0 0 1,0 0 0,0-1-1,-1 1 1,0-1-1,0 1 1,0-1-1,-1 1 1,0-1-1,0 0 1,-1-8-1,0 0 75,0 9-141,0 0 0,0 0 0,0 0-1,-1 0 1,0 0 0,0 0 0,-1 0 0,1 1 0,-1-1-1,0 1 1,-4-5 0,0-1 101,-1 2 1,0-1-1,-19-14 0,26 22-157,-1-1 1,0 1-1,1 0 0,-1 0 1,0 0-1,0 0 0,1 0 1,-1 1-1,0-1 0,0 1 1,0-1-1,0 1 0,0-1 1,0 1-1,0 0 0,0 0 1,0 0-1,0 0 0,0 0 1,0 1-1,-2 0 0,1 0-14,1 0 0,-1 1-1,1-1 1,-1 1 0,1-1-1,0 1 1,0 0 0,0 0-1,0 0 1,0 0 0,0 1-1,-3 4 1,-1 4-20,0 1 0,0 0 0,2 0 0,-1 0 0,-2 16 0,0 5 53,2 0 0,-3 53 0,9 69 277,0-61 14,-1-86-302,2 31 133,-2-36-141,0-1 1,1 1 0,-1-1-1,1 1 1,-1-1 0,1 0-1,0 1 1,0-1-1,0 1 1,1-1 0,2 4-1,-1-5-202,0 0 1,1 0-1,-1 0 0,1 0 0,-1 0 0,1-1 1,-1 0-1,1 0 0,0 0 0,-1 0 1,1 0-1,4-1 0,7 0-646,28 0-3165,-27 0 1087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 2577,'0'0'6605,"-1"-2"-6106,0 1-469,1 1 1,0 0-1,0-1 0,-1 1 1,1-1-1,0 1 1,0-1-1,0 1 0,-1 0 1,1-1-1,0 1 1,0-1-1,0 1 0,0-1 1,0 1-1,0-1 1,0 1-1,0-1 1,0 1-1,0-1 0,0 1 1,0-1-1,0 1 1,0-1-1,1 1 0,-1 0 1,0-1-1,0 1 1,0-1-1,1 1 0,-1-1 1,0 1-1,1 0 1,-1-1-1,0 1 1,1 0-1,-1-1 0,1 1 1,25-7 939,79-9-331,-47 9-96,58-16 1,-109 20-570,-6 2 14,0 0-1,0 1 1,0-1 0,0 1-1,0-1 1,0 1 0,1 0-1,-1-1 1,0 1 0,0 0-1,0 0 1,1 0 0,1 0-1,-3 0-219,-14 0-5221,-2 0 2423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22 4705,'0'0'6677,"-7"-1"-6327,2 1-306,1 1-1,-1-1 1,0 0 0,0 1-1,1 0 1,-1 0 0,0 1-1,1-1 1,-1 1 0,1 0-1,0 0 1,0 0 0,0 1-1,0-1 1,0 1 0,0 0-1,0 0 1,1 1 0,-5 5-1,4-4-13,0 0-1,0 1 0,0 0 0,1 0 1,0 0-1,0 0 0,1 1 0,-1-1 0,0 8 1,0 1-1,1-1 1,1 1 0,0 17-1,1-29-39,0 0 0,0 0-1,1 0 1,-1 0 0,1 0-1,0 0 1,0 0 0,0 0 0,0 0-1,0-1 1,1 1 0,-1 0-1,1-1 1,0 1 0,0-1 0,-1 0-1,2 1 1,-1-1 0,0 0 0,0 0-1,1-1 1,-1 1 0,1 0-1,-1-1 1,1 1 0,0-1 0,0 0-1,-1 0 1,1 0 0,5 1-1,7 1-23,1 0-1,1-1 0,-1-1 0,24-1 0,-27 0 52,-8 0-8,0 0 1,1-1-1,-1 1 1,0-1-1,0 0 0,0 0 1,0-1-1,0 1 0,0-1 1,0 0-1,-1 0 1,1-1-1,0 0 0,-1 1 1,0-2-1,0 1 0,0 0 1,0-1-1,0 0 1,-1 1-1,0-1 0,0-1 1,0 1-1,0 0 0,0-1 1,-1 0-1,0 1 1,0-1-1,0 0 0,-1 0 1,2-6-1,-2 4 30,1-1 0,-1 1 0,0-1 0,0 1 0,-1-1 0,0 1 0,-1-1 0,1 1 0,-4-11 0,3 14-17,0 0 0,-1 0-1,1 0 1,-1 0-1,0 0 1,-1 0 0,1 0-1,-1 0 1,1 1-1,-1 0 1,0-1-1,-1 1 1,1 0 0,0 0-1,-1 1 1,0-1-1,-4-1 1,-3-2-36,-1 1-1,1 0 1,-1 1 0,-1 0 0,1 1 0,-18-3-1,3 4-441,-52 0 0,76 2 259,0 0 0,0 0 0,0 1 0,0-1 0,0 1 0,1 0 0,-1 0 1,0 0-1,0 0 0,0 0 0,1 1 0,-1-1 0,1 1 0,-1-1 0,1 1 0,-1 0 0,1 0 1,0 0-1,0 1 0,0-1 0,0 0 0,0 1 0,1-1 0,-2 4 0,-4 9-3622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53 4001,'0'0'6014,"-18"-4"-5715,-57-11-152,71 15-117,-1-1 0,1 0 0,-1 1 0,1 0 0,-1 0 1,1 0-1,-1 0 0,1 1 0,-1 0 0,1 0 0,-1 0 0,1 0 0,-8 5 0,9-4-11,-1 0-1,2 0 0,-1 0 0,0 1 0,0 0 0,1-1 0,-1 1 0,1 0 0,0 0 0,0 0 0,0 1 0,0-1 0,-1 5 0,-1 5-4,0 1 0,1-1 0,1 1 0,0-1 0,1 1-1,1 21 1,0-34-16,1 4-31,-1 0 0,1 0 0,0 0 0,0-1-1,0 1 1,1 0 0,-1-1 0,1 1 0,1-1 0,-1 1-1,0-1 1,1 0 0,0 0 0,0 0 0,0-1-1,0 1 1,1-1 0,0 1 0,-1-1 0,1 0-1,0-1 1,0 1 0,1-1 0,-1 0 0,8 3 0,2 1-160,0-1 0,1-1 1,-1-1-1,1 0 1,0 0-1,0-2 1,18 1-1,-16-2 61,33-4-1,-44 3 136,1-1-1,-1 1 0,1-2 0,-1 1 1,0-1-1,0 0 0,11-7 0,-7 4 107,-1-1-1,0 0 1,-1-1-1,0 0 1,0-1-1,0 1 1,-1-1-1,8-15 1,-11 18 64,-1-1 1,1 0 0,-2 1 0,1-1 0,-1 0 0,0-1 0,-1 1 0,1 0 0,-1 0 0,-1-1 0,1 1 0,-1 0-1,-1-1 1,-1-9 0,1 13-148,-1-1-1,0 1 1,0 0 0,0-1-1,0 1 1,-1 0-1,1 1 1,-1-1 0,0 0-1,0 1 1,-1-1-1,1 1 1,-1 0 0,1 0-1,-1 1 1,-5-4-1,-1 1-223,1-1-1,-1 1 0,0 1 0,-1 0 1,-19-5-1,-9 7-3155,32 2 1964,-2 0-1177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5337,'0'0'5919,"-2"19"-5179,-13 117 280,10-92-1011,1 0 0,2 58 0,2-101-77,1 1 1,-1-1-1,0 0 1,0 1-1,1-1 1,-1 0 0,1 0-1,-1 1 1,1-1-1,-1 0 1,1 0-1,0 0 1,0 0-1,0 0 1,-1 0-1,1 0 1,0 0-1,0 0 1,0 0 0,0 0-1,1 0 1,-1-1-1,0 1 1,0-1-1,0 1 1,1 0-1,1-1 1,3 2-560,1 0 1,0-1-1,-1-1 0,10 1 1,-14-1 432,22 1-2552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2737,'0'0'6718,"-1"20"-5408,1 4-964,0-8-134,-1-1 1,0 1 0,-1-1 0,-1 0 0,-6 22 0,0-1 160,-2 0 0,-2-1 0,-1 0 1,-23 40-1,36-73-356,1-2-78,24 0-834,30-2 4,103-18 0,-152 19 293,1 0-1,0 0 1,-1-1-1,0 1 1,1-1-1,-1-1 1,9-4-1,-5-1-2001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4521,'0'0'6532,"0"21"-5512,0 131 598,-12 66 961,9-171-6245,6-89-978,-2 21 381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47 4545,'0'-1'8973,"-6"-6"-8375,-5 4-486,0 1 0,0 0-1,0 1 1,0 0-1,0 1 1,-15 1 0,2-1-104,19 0-12,0 1 0,0 0 1,0 0-1,0 0 0,0 0 0,0 1 0,0-1 1,1 1-1,-1 1 0,1-1 0,-1 1 1,1-1-1,0 1 0,0 1 0,0-1 1,0 0-1,1 1 0,-1 0 0,1 0 1,0 0-1,0 0 0,1 0 0,-1 1 0,1-1 1,-2 6-1,-2 4-5,1 0-1,1-1 1,0 1-1,1 1 1,0-1-1,1 0 1,0 24-1,2-35-8,0 1 0,0-1 0,1 1 0,-1-1 0,1 0 0,-1 1 0,1-1 0,0 0 0,0 0 0,3 6 0,-3-7-8,1 0 1,0-1-1,-1 1 1,1 0-1,0-1 0,0 1 1,0-1-1,0 1 1,0-1-1,0 0 0,0 0 1,0 0-1,1 0 1,-1 0-1,4 0 0,4 2 12,-1-1-1,1 0 0,0 0 1,0-1-1,0 0 0,0-1 1,0 0-1,0-1 0,0 0 1,0-1-1,0 0 0,0 0 1,-1-1-1,1 0 0,-1-1 1,0 0-1,0 0 0,0-1 1,0 0-1,-1-1 0,0 0 1,0 0-1,11-13 0,-12 12 61,-1-1 0,0 1 1,-1-1-1,1 0 0,-2-1 0,1 1 0,-1-1 0,0 0 0,-1 0 0,0 0 0,-1-1 0,0 1 0,0-1 0,-1 1 1,0-1-1,-1 1 0,0-13 0,-1 19-25,0-1-1,0 1 1,0 0 0,0 0 0,0 0 0,-1 0-1,1 0 1,-1 0 0,0 0 0,0 0 0,0 1-1,0-1 1,0 1 0,0 0 0,-1-1 0,-3-2-1,2 3-334,1-1-1,-1 1 0,0-1 0,0 1 0,1 0 0,-1 0 0,-1 1 1,1-1-1,0 1 0,0 0 0,0 0 0,-7 0 0,55 2-9164,-22 0 9470,0 0-1,30-1 5926,-54 10-3290,-9 18-2491,2-6 644,2 4-322,1-1 0,1 2 0,1-1 0,2 0 0,0 31 0,2-54-445,0 0 1,0 0 0,0 0 0,1 0 0,0 0 0,-1 0 0,1 0 0,0-1-1,0 1 1,1 0 0,-1 0 0,0-1 0,1 1 0,0-1 0,0 1 0,4 3-1,-3-2-43,1-1-1,1 0 0,-1 0 0,0-1 0,1 1 0,-1-1 0,1 0 0,0 0 1,6 1-1,7 1-413,1-1 0,0-1 0,0 0 0,20-2 0,-34 0 252,43 0-2433,-6-2-1383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8 203 4705,'0'0'1532,"17"0"-838,8 1-393,-3 0 333,40-3 0,-53 0-390,0 1 0,0-2-1,-1 1 1,1-1 0,0 0-1,-1-1 1,0 0-1,0 0 1,0-1 0,8-6-1,-13 9-156,1 0 0,-1 0 1,0-1-1,0 0 0,0 0 0,-1 0 0,1 0 0,-1 0 0,1 0 0,-1-1 1,0 1-1,0-1 0,-1 1 0,1-1 0,-1 0 0,0 1 0,0-1 1,0 0-1,0 0 0,-1 0 0,1 0 0,-1 0 0,0 0 0,0 0 0,-1-4 1,-1 4-66,1 0 1,-1 1 0,0-1-1,0 1 1,0-1 0,0 1 0,-1 0-1,0 0 1,1 0 0,-1 0 0,0 1-1,0-1 1,-1 1 0,1 0 0,0 0-1,-1 0 1,1 0 0,-1 0-1,0 1 1,1 0 0,-9-2 0,3 0-17,0 1 1,0 1 0,0-1-1,0 1 1,0 1 0,-1 0-1,1 0 1,-15 3 0,20-2-9,-1 1 0,0 0 0,1 0 1,0 1-1,-1-1 0,1 1 0,0 0 1,0 0-1,0 0 0,1 1 0,-1-1 1,1 1-1,0 0 0,-3 4 0,0 1 11,0 0-1,0 1 0,1 0 0,0 0 0,-4 14 0,5-8 7,1 0-1,1 0 1,0 0-1,1 0 1,1 18-1,0-31-14,0-1 0,1 1 0,-1-1-1,0 0 1,1 1 0,-1-1 0,1 1 0,0-1-1,0 0 1,0 1 0,0-1 0,0 0 0,0 0-1,1 0 1,-1 0 0,1 0 0,2 3 0,0-1-1,0-1 0,1 0 0,-1 0 0,1 0 0,0 0 1,-1-1-1,8 3 0,5 0 2,-1 0-1,1-2 1,32 4-1,107-4 223,-93-3-677,-62 0 336,-1 0 0,0 0 0,1 0 1,-1 0-1,1 0 0,-1 0 0,1 0 0,-1 1 0,0-1 0,1 0 0,-1 0 0,1 0 0,-1 1 0,0-1 0,1 0 0,-1 1 0,0-1 0,0 0 1,1 1-1,-1-1 0,0 0 0,0 1 0,1-1 0,-1 0 0,0 1 0,0-1 0,0 1 0,1-1 0,-1 0 0,0 1 0,0-1 0,0 1 0,0-1 1,0 1-1,0-1 0,0 1 0,0-1 0,0 0 0,0 1 0,0-1 0,-1 1 0,1-1 0,0 1 0,0 9-4248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80 1608,'0'-2'11814,"-6"2"-11811,-1 1 0,1 0 1,-1 0-1,1 0 1,0 1-1,0-1 1,-1 2-1,1-1 1,1 1-1,-1-1 1,0 2-1,1-1 1,-1 1-1,1-1 1,0 2-1,0-1 1,1 0-1,-1 1 1,1 0-1,0 0 1,0 0-1,1 1 0,-1-1 1,1 1-1,1 0 1,-1 0-1,1 0 1,0 0-1,0 0 1,0 0-1,1 0 1,0 9-1,0-13-20,1 0-1,0 0 1,0 0-1,1 0 0,-1 0 1,0 0-1,1 0 1,-1 0-1,1 0 0,-1 0 1,1 0-1,0-1 1,0 1-1,0 0 1,0 0-1,2 2 0,-1-3-5,0 1 0,1-1-1,-1 1 1,1-1 0,-1 0-1,1 0 1,-1 0 0,1 0-1,0 0 1,0 0 0,2 0-1,8 1-6,0 0-1,-1-1 0,1 0 1,0-1-1,-1 0 0,1-1 0,0-1 1,-1 0-1,14-4 0,-20 5 52,0-1-1,0-1 1,0 1-1,-1-1 1,1 0-1,-1 0 1,0 0-1,1-1 1,-2 0 0,1 0-1,0 0 1,-1-1-1,0 1 1,0-1-1,0 0 1,0 0-1,-1 0 1,0-1-1,0 1 1,3-11-1,-4 12-10,-1-1 0,0 1-1,1-1 1,-2 1-1,1-1 1,0 1-1,-1-1 1,0 0-1,0 1 1,-1-1-1,1 1 1,-1-1-1,0 0 1,0 1-1,0-1 1,-1 1 0,1 0-1,-1-1 1,0 1-1,-1 0 1,1 0-1,-1 0 1,0 1-1,1-1 1,-2 1-1,-5-7 1,1 5-218,0 0 0,-1 0 0,1 0 0,-1 1 0,0 0 0,0 1 0,0 0 0,-1 0 0,-12-1 0,2 1-3074,-34 1 1,41 2 585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1 368,'0'0'7879,"0"13"-6909,-1 45 45,2 149 2428,0-178-3315,-2-21-124,1 1 0,0-1 1,0 0-1,1 1 1,0-1-1,0 0 1,1 0-1,1 0 1,4 14-1,-5-21-292,-1 1 0,1 0 0,-1-1 0,1 1 0,0-1 0,0 1 0,0-1-1,0 0 1,0 0 0,0 0 0,0 0 0,0 0 0,0 0 0,0 0 0,1-1 0,-1 1 0,0-1 0,0 0 0,1 0 0,-1 0 0,0 0 0,4 0 0,8 0-4646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5697,'0'0'5543,"-10"1"-5298,-34 4-44,43-5-186,-1 1-1,1-1 1,-1 0-1,1 1 0,-1-1 1,1 1-1,-1-1 0,1 1 1,-1 0-1,1-1 0,0 1 1,-1 0-1,1 0 0,0 0 1,0 0-1,0 0 0,0 0 1,0 1-1,0-1 1,0 0-1,0 0 0,0 1 1,0-1-1,1 1 0,-1-1 1,1 1-1,-1-1 0,1 1 1,-1-1-1,1 1 0,0-1 1,0 1-1,0-1 0,0 1 1,0-1-1,0 1 1,0 0-1,1 2 0,0 2-12,1 0 0,-1 0-1,1 0 1,1 0 0,-1 0 0,1 0-1,3 5 1,37 47 61,-30-42 18,-1 0 1,-1 0-1,-1 1 0,10 19 0,-20-35-58,0-1-1,0 0 0,1 1 0,-1-1 0,0 0 0,0 1 0,0-1 0,1 1 1,-1-1-1,0 1 0,0-1 0,0 0 0,0 1 0,0-1 0,0 1 1,0-1-1,0 1 0,0-1 0,0 1 0,0-1 0,0 0 0,0 1 1,0-1-1,0 1 0,-1-1 0,1 1 0,0-1 0,0 0 0,0 1 0,-1-1 1,1 0-1,0 1 0,0-1 0,-1 0 0,1 1 0,0-1 0,-1 0 1,1 1-1,-1-1 0,1 0 0,0 0 0,-1 1 0,1-1 0,-1 0 1,1 0-1,0 0 0,-1 0 0,1 0 0,-1 0 0,1 0 0,-1 0 1,1 0-1,-1 0 0,1 0 0,0 0 0,-1 0 0,0 0 0,-28-7-749,20 2 165,1-1 0,-1 1 1,1-1-1,0 0 0,0-1 1,1 0-1,-9-11 0,13 15 124,-20-23-3491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4505,'0'0'5430,"18"0"-4483,126-4 895,-127 3-1645,-13 1-250,0-1 0,0 1 0,0 0-1,0 0 1,0 0 0,0 0 0,0 1 0,0-1 0,0 1 0,0 0 0,5 2 0,-7 5-6104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230 229 5617,'0'0'4993,"2"-19"-4222,4-64-83,-5 80-625,-1 0 0,0 0 0,0 0 0,0 0 0,0-1 0,-1 1 0,1 0 0,-1 0 0,0 0 0,0 0 0,0 0 0,0 0 0,-1 0 0,1 0 0,-1 1-1,0-1 1,1 0 0,-1 1 0,-4-4 0,-2-3 264,4 3-184,-1 0 0,1 1 0,-1 0 0,-1 0 1,1 1-1,-1-1 0,-8-4 0,11 7-117,0 1 0,0-1 0,-1 1 0,1 0 0,0 0 0,0 0 0,-1 0 0,1 1 0,0-1 0,-1 1 0,1 0 0,-1 0-1,1 0 1,0 1 0,-1-1 0,1 1 0,-7 1 0,7 0-31,0 0 0,0 0 0,0 0 0,0 0 0,0 0 0,0 0 0,1 1-1,-1-1 1,1 1 0,-1 0 0,1 0 0,0 0 0,0 0 0,1 0 0,-1 0 0,-1 5 0,-3 7 17,0 2 0,-3 17 0,6-24 4,-6 30 134,2 0 1,-3 79 0,11 84 332,0-167-369,5 22 52,1 9 190,21-68-5628,-26 1 4941,-1 0-1,1-1 1,0 1 0,-1-1 0,1 0 0,-1 0 0,0 1 0,1-1-1,-1 0 1,1 0 0,-1 0 0,0 0 0,0-1 0,0 1-1,2-2 1,5-9-4902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87 5777,'0'0'5505,"-18"-5"-5246,-55-10-211,70 15-45,1 0 0,-1 0 0,0 0 0,1 0 0,-1 0 0,1 1 0,-1-1 0,0 1 0,1 0 0,-1 0 0,1 0 0,0 0 0,-1 0 0,1 0 0,0 1 0,0-1 0,0 1 0,0-1 0,0 1 0,0 0 0,0 0 0,0 0 0,1 0 0,-1 0 0,1 0 0,-1 1 0,1-1 0,-1 4 0,-2 0 3,-1 3 0,0 1 0,0 0 0,1 0 0,0 1-1,1-1 1,0 1 0,1-1 0,0 1 0,0 0-1,1 0 1,1 0 0,0 0 0,1 0-1,1 13 1,0-21-28,-1 0 0,1 1 0,-1-1 0,1 0 0,0 0 0,0 0-1,0 0 1,1 0 0,-1-1 0,1 1 0,-1-1 0,1 0 0,0 1 0,0-1 0,0-1-1,0 1 1,0 0 0,1-1 0,-1 1 0,7 1 0,3 1-113,1-1 0,-1 0-1,0-1 1,17 1 0,-10-2 13,0 0 1,0-1 0,0-1-1,29-6 1,-41 5 114,1 0 0,-1-1 0,0 0 0,1-1 0,-1 0 1,-1 0-1,1 0 0,-1-1 0,0 0 0,0-1 0,0 0 1,9-10-1,-10 10 117,0-1 0,-1 0 1,0 1-1,0-2 0,-1 1 1,0 0-1,0-1 0,0 0 0,-1 0 1,-1 0-1,1 0 0,-1-1 1,-1 1-1,1 0 0,-2-1 1,1-15-1,-2 20-81,0 1 1,0-1-1,0 1 0,-1-1 1,1 1-1,-1-1 0,0 1 0,0 0 1,0 0-1,-1 0 0,1 0 1,-1 0-1,1 1 0,-1-1 1,0 1-1,0 0 0,0 0 1,0 0-1,-6-3 0,-8-4-126,-1 0-1,-23-8 0,12 8-630,1 1 0,-1 2 0,0 1 0,-1 1-1,-38 0 1,28 2-3859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48 704,'0'0'9295,"15"0"-8246,115-4 582,-107 5-1450,-14 0-272,-1-1 0,0 0 1,0 0-1,1 0 0,-1-1 1,0-1-1,0 1 0,0-1 1,0 0-1,0-1 1,9-4-1,-15 6-160,-1 0 1,0-1-1,1 1 1,-1 0-1,0 0 1,0 0-1,0-1 1,0 1-1,0-1 1,0 1-1,0-1 1,0-2-1,0-4-2439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67 4121,'0'0'6900,"-14"1"-6688,-43 6-73,54-6-113,1 0 1,0 0-1,-1 0 1,1 0 0,0 0-1,0 1 1,0-1-1,0 1 1,0-1-1,0 1 1,1 0 0,-1 0-1,1 0 1,-1 0-1,1 0 1,-1 0-1,1 0 1,0 0 0,-1 4-1,-1 1 43,1 0-1,1-1 0,-1 1 1,0 12-1,1-12-52,0-1-1,1 1 1,0-1 0,0 1-1,1 0 1,0-1-1,2 9 1,-2-13-15,0 1 0,0-1 0,1 1-1,-1-1 1,1 0 0,-1 1 0,1-1 0,0 0 0,0 0 0,0 0 0,0 0 0,0 0 0,1-1 0,-1 1-1,1-1 1,-1 1 0,1-1 0,-1 0 0,4 1 0,3 1 7,-1 0 0,1-1 0,0 0 0,-1-1 0,1 0 0,0 0-1,0-1 1,0 0 0,0 0 0,-1-1 0,1 0 0,0-1 0,12-4 0,-17 5 17,0 0 1,0-1-1,0 0 0,0 0 1,0 0-1,0-1 0,0 1 1,-1-1-1,1 0 0,-1 0 1,0 0-1,0 0 0,0-1 1,0 1-1,-1-1 0,1 0 1,-1 0-1,0 0 0,0 0 1,-1 0-1,1 0 0,-1 0 1,0-1-1,0 1 0,0 0 0,0-1 1,-1 1-1,0-6 0,0-2 26,1 3 14,-2-1 1,1 1-1,-3-13 0,2 18-59,0 1 0,0-1-1,-1 0 1,1 1-1,-1-1 1,0 1-1,0-1 1,0 1 0,-1 0-1,1 0 1,-4-3-1,1 1-56,-1 0 1,1 0-1,-1 1 0,0 0 1,0 0-1,0 1 0,0-1 0,0 1 1,-1 1-1,0-1 0,-9-1 0,4 1-1311,-1 2-1,1-1 1,-15 2 0,21 0-1511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4809,'0'0'5679,"1"23"-4411,10 168 846,-11-181-1967,1 4-9,0 0 0,0 0 0,2-1 0,-1 1 0,2-1 0,8 24 0,-10-35-279,-1 0 0,1 0 0,0 0 1,0 0-1,-1 0 0,1 0 0,0-1 0,1 1 0,-1-1 0,0 1 0,0-1 0,1 0 0,-1 0 0,1 0 0,-1 0 0,4 1 1,42 4-3642,-42-5 3142,21-1-3597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10 800,'0'0'5575,"-5"-10"-2215,4 12-3383,1 0 0,-1 0 1,1 0-1,-1 0 0,1 0 0,0 0 0,0-1 0,0 1 0,0 0 0,0 0 0,0 0 0,1 0 0,-1 0 0,1 2 0,-1-3-136,1 0 1,-1 0 0,1 1-1,-1-1 1,1 0-1,-1 0 1,1 0 0,-1 0-1,1 0 1,0 0-1,0-1 1,-1 1 0,1 0-1,0 0 1,0 0-1,0-1 1,0 1 0,0 0-1,0-1 1,0 1-1,0-1 1,0 1 0,2-1-1,8 1-2669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4705,'0'0'4612,"4"-10"-3753,15-46 565,-17 66 1464,0 61-2709,-6 200 87,4-269-403,0 0 0,0 0 0,0 0 1,0 0-1,1 0 0,-1 0 1,1 0-1,-1 0 0,1-1 0,0 1 1,0 0-1,0 0 0,0 0 1,1 1-1,-1-2-296,0 0 1,0 0 0,0 0-1,0 0 1,0 0-1,1-1 1,-1 1 0,0 0-1,0-1 1,1 1-1,-1-1 1,0 1 0,2-1-1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5209,'0'0'2631,"0"1"-2547,0-1-1,0 1 1,1-1-1,-1 1 1,0-1-1,1 1 1,-1-1-1,0 1 0,1-1 1,-1 1-1,1-1 1,-1 1-1,1-1 1,-1 0-1,1 1 1,-1-1-1,1 0 1,0 1-1,20 6 329,1-1 0,-1 0 1,1-2-1,31 2 0,93 0 20,-97-6-252,667 4 276,-52-1-334,201-5 37,224 5 1,147 51 7,-955-38-160,159 8 20,-241-23 1631,-201 10-6452,-5-4-754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4:55.0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28:15.0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28:46.9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7618,'0'0'1288,"81"12"-6409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7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11 6345,'0'0'2062,"-16"-2"-1278,-52-6-196,63 7-529,0 1 1,0 0-1,0 0 0,0 1 0,0-1 0,0 1 0,1 0 0,-1 0 0,0 1 0,1-1 0,-1 1 0,1 0 0,-1 0 0,1 1 0,0-1 0,0 1 0,0 0 0,0 0 0,0 1 0,1-1 0,0 1 0,-1-1 0,-4 9 1,3-5 2,1 1 0,0 0 1,0 0-1,1 1 0,0-1 1,1 1-1,-1-1 1,2 1-1,-1 0 0,1 0 1,0 9-1,1-12-52,0-1 1,0 1-1,1-1 0,0 1 0,0-1 1,0 1-1,0-1 0,1 0 0,0 1 1,3 4-1,-3-6-11,1 0 1,0 0-1,0-1 1,1 1-1,-1-1 1,1 0-1,-1 0 0,1 0 1,0 0-1,0-1 1,1 1-1,4 1 1,4 2-37,1-1 1,-1-1-1,1 0 1,0 0 0,27 2-1,72-2-1211,-94-4 865,-13 0 43,0 0-1,1-1 1,-1 0 0,0 0 0,0 0 0,0-1 0,-1 1-1,1-1 1,0-1 0,-1 1 0,1-1 0,9-6 0,1-5-2214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5601,'0'0'2545,"79"6"-2545,-49-2 0,6-2-688,-8 0-497,-5-2-1959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56 4641,'0'0'1592,"20"19"-707,67 64-239,8 12 716,-77-74-1070,-1 0-1,16 26 1,-30-43-227,0 1-1,-1-1 1,0 0 0,0 1 0,0-1-1,0 1 1,-1 0 0,1 0 0,-1-1 0,-1 1-1,1 0 1,-1 0 0,0 0 0,0 0-1,-1 6 1,1-7-36,-2 0 0,1 0-1,0 0 1,-1 0 0,0-1 0,0 1-1,0 0 1,0-1 0,-1 0 0,1 1-1,-1-1 1,0 0 0,0 0 0,0 0-1,0-1 1,0 1 0,-7 3-1,-1 0-33,1-1 0,0-1-1,-1 1 1,0-2-1,0 1 1,0-2-1,-18 3 1,-7-2 2,-38-1 0,61-2-5,4 0-5,0-1 0,-1 0 0,1 0 0,0 0 0,0-2 0,1 1 0,-1-1 0,0 0 0,-15-9 1,20 10 15,0-1 1,0 1 0,0-1 0,0 0 0,1-1-1,0 1 1,-1 0 0,1-1 0,0 0 0,1 0 0,-1 0-1,1 0 1,-1 0 0,1 0 0,1-1 0,-1 1-1,0-1 1,1 0 0,0 1 0,-1-10 0,2 5 14,0 0 0,0 0 0,1 0-1,0 1 1,0-1 0,1 0 0,0 0 0,1 1 0,4-11 0,2 2 0,0 0 0,1 0 0,15-18-1,7-11-35,-19 25 82,2 0 0,1 1 0,0 0 0,1 1 0,22-18 0,-32 33-77,-1 0-1,1 0 1,0 0-1,0 1 1,0 0-1,0 0 1,1 1 0,7-2-1,8 0-1535,30-1 0,-47 4 1015,18-1-3336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9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13 5265,'0'0'2865,"13"22"-1961,46 72-209,-44-68-536,-1 1 1,-1 0 0,-2 1-1,0 0 1,-2 1 0,8 49-1,-12-53-48,-2 0 0,0 47-1,-3-69-97,0-1 1,-1 0-1,1 0 0,0 1 0,-1-1 0,1 0 0,-1 0 0,0 0 0,0 1 0,0-1 1,0 0-1,0 0 0,0 0 0,0 0 0,-1-1 0,1 1 0,-1 0 0,-2 2 0,0-1 0,1-1 0,-1 0 0,1 0 0,-1 0 0,0 0 0,0 0 0,0-1-1,0 0 1,-7 2 0,1-2-13,1 0 0,0 0 0,0-1-1,-1 0 1,1-1 0,0 0 0,-1-1 0,-17-4-1,17 2 2,-1-1 0,1 0 0,0-1 0,0 0-1,1-1 1,0 1 0,0-2 0,1 1 0,-11-12-1,13 12 4,1 1-1,0-1 0,0 0 0,0-1 0,1 1 0,0-1 0,1 0 0,-1 0 0,2 0 0,-1 0 0,1-1 0,-2-16 0,3 19-8,1-1 0,0 0 0,1 0 0,-1 0 0,1 1 0,1-1 0,-1 0 0,1 1 0,0-1 0,3-6 0,0 5 1,0 0-1,0 0 1,1 1-1,-1 0 1,2 0 0,-1 0-1,8-5 1,13-11 51,0 2-1,50-28 1,66-27 271,-98 54-121,-38 18-525,1 1 0,0 0 0,16-4 0,9 2-3960,-17 3-1047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1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3729,'0'0'2488,"12"103"-1736,-1-73-151,2-2-473,4-2-128,4-4-80,5-4-625,12-8-239,-8-6-1056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9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4177,'0'0'1572,"14"18"-1145,49 56-12,-60-70-345,0-1 0,0 1 1,1-1-1,-1 0 0,1-1 1,-1 1-1,1 0 0,0-1 1,0 0-1,0 0 0,0 0 1,1-1-1,-1 1 0,0-1 1,1 0-1,-1 0 0,1 0 1,-1-1-1,1 0 0,5 0 0,0 0 115,-2 1 47,0-1 0,0 0 0,0 0 0,0-1 0,12-2 0,-17 2-131,0-1-1,0 1 1,1-1-1,-1 1 1,-1-1-1,1 0 1,0 0 0,0 0-1,-1 0 1,1 0-1,-1-1 1,0 1-1,1-1 1,-1 0 0,2-4-1,1-3 89,0 0 1,-1 0-1,-1 0 0,0-1 0,0 0 1,-1 1-1,0-1 0,-1 0 1,0 0-1,-1 0 0,0 0 0,-2-13 1,2 20-188,-1 1 0,1 0 1,-1 0-1,0 0 1,1 0-1,-1 0 0,-1 0 1,1 0-1,0 0 1,-1 0-1,1 0 1,-1 1-1,0-1 0,0 1 1,0-1-1,0 1 1,-1 0-1,1-1 0,-1 1 1,1 1-1,-1-1 1,0 0-1,1 1 0,-1-1 1,0 1-1,0 0 1,0 0-1,-6-2 1,-6 0-834,0 1 0,0 0 0,0 0 0,-24 2 0,31 0 119,-22 0-3252</inkml:trace>
  <inkml:trace contextRef="#ctx0" brushRef="#br0" timeOffset="1">1 139 5089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5089,'56'48'770,"-55"-47"-683,1 1 0,-1-1 0,0 1 0,0 0 0,0-1 0,0 1 0,0 0 1,0 0-1,0 0 0,-1 0 0,1 0 0,-1 0 0,1 0 0,-1 0 0,0 0 0,0 0 1,0 0-1,0 0 0,0 0 0,-1 4 0,0 5 460,1 216 5664,0-225-6275,1-1 1,-1 0-1,0 1 0,1-1 1,-1 0-1,1 1 1,-1-1-1,1 0 0,0 0 1,-1 0-1,1 0 1,0 0-1,0 0 1,0 0-1,0 0 0,0 0 1,0 0-1,0 0 1,0 0-1,0 0 0,0-1 1,0 1-1,1-1 1,-1 1-1,0-1 1,0 1-1,1-1 0,1 1 1,42 6-3475,-38-6 2450,23 0-5120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0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26 4241,'0'0'2656,"-19"-2"-1775,-62-2 166,77 4-967,0 0-1,1 0 1,-1 1 0,0-1 0,1 1 0,-1 0 0,1 0 0,-1 0 0,1 1 0,-1-1 0,1 1 0,0 0 0,0 0 0,0 0 0,0 0 0,0 1 0,-4 4 0,2-1 34,0 1 0,1-1 0,0 1-1,1 0 1,-6 12 0,9-18-107,-4 10 17,1 1 0,0 0 0,1 0 0,0-1 0,0 2 0,2-1 0,0 14 0,0-24-34,0 1 0,0-1-1,1 1 1,-1 0 0,1-1 0,-1 0-1,1 1 1,0-1 0,0 1-1,0-1 1,0 0 0,0 1 0,1-1-1,-1 0 1,1 0 0,2 3-1,0-2-17,-1 0 0,0-1-1,1 1 1,0-1 0,0 0-1,0 0 1,0 0 0,0-1-1,4 2 1,7 1-117,0-2 0,1 1 0,-1-2-1,23 0 1,-33-1 168,1 0 1,-1-1-1,1 0 0,-1 0 0,0 0 0,1-1 1,-1 1-1,0-1 0,0 0 0,0-1 0,0 1 0,0-1 1,-1 0-1,1-1 0,-1 1 0,0-1 0,0 1 1,0-1-1,0 0 0,-1-1 0,1 1 0,-1-1 1,0 1-1,-1-1 0,1 0 0,-1 0 0,0 0 1,0 0-1,-1-1 0,1 1 0,-1-1 0,1-6 1,-1 3 87,0 1 0,0 0 0,-1-1 0,0 1 0,-1-1 0,1 1 0,-2 0 0,-2-11 0,3 15-160,-1 0-1,0-1 1,0 1-1,0 0 1,0 0-1,-1 1 0,0-1 1,1 0-1,-1 1 1,-1 0-1,1 0 1,0 0-1,-1 0 1,0 0-1,0 1 1,-7-5-1,1 3-1016,1 0 0,-1 1 0,-13-4 0,3 3-3395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1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4913,'0'0'5961,"-71"103"-5905,71-77 176,0 2-232,3-4-40,13-2 32,2-2-648,24 2-352,-5-6-576,-1-4-1329</inkml:trace>
  <inkml:trace contextRef="#ctx0" brushRef="#br0" timeOffset="1">435 66 6185,'0'0'1679,"-2"21"-1613,-1 5-30,1 36 1,3-59-35,-1 0 1,0 0-1,1 0 0,0 0 1,0 0-1,0 0 0,0 0 0,0 0 1,1 0-1,-1 0 0,1-1 1,-1 1-1,1-1 0,0 1 0,0-1 1,0 1-1,1-1 0,-1 0 1,1 0-1,-1 0 0,1-1 0,-1 1 1,5 1-1,1 2-2,4 2 4,-1 0 0,1-1 0,1-1 0,-1 0 1,1-1-1,-1 0 0,15 2 0,1-2 65,-1-1-1,38-1 0,-60-2 48,-1 0 0,1-1 0,0 1 0,0-1 0,0-1 0,-1 1 0,1-1 0,0 1 0,-1-1 0,0 0 0,1-1 0,-1 1 0,0-1 0,0 0 0,0 0 0,-1 0 0,1-1 0,-1 1 0,1-1 0,-1 0 0,-1 0 0,5-6 0,-3 3 49,-1 0-1,1-1 0,-2 1 1,1-1-1,-1 0 1,0 1-1,0-1 0,-1 0 1,0 0-1,-1 0 0,0 0 1,0 0-1,-2-10 1,1 14-159,0 1 0,0 0 1,0-1-1,0 1 1,-1 0-1,0 0 1,0 0-1,0 0 1,0 0-1,0 0 1,0 1-1,-1-1 1,1 0-1,-1 1 1,0 0-1,0 0 1,0 0-1,-6-3 1,-1-1-314,-1 2 1,0-1 0,0 1-1,-18-4 1,-42-4-4027,42 8 274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1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6081,'0'0'3085,"1"19"-1539,7 125 731,0-63-1556,11 135 1087,-19-213-1972,0-1 0,0 1 0,0-1 0,0 1 0,1-1 0,-1 1 0,1-1 0,-1 0 1,1 1-1,0-1 0,0 0 0,0 0 0,1 0 0,-1 0 0,0 0 0,3 3 0,-2-3-195,1-1 1,0 0-1,-1 1 1,1-1-1,0 0 1,0 0-1,-1-1 1,1 1-1,0 0 0,0-1 1,0 0-1,6 0 1,12 1-3927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2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6633,'0'0'5156,"-15"16"-4930,-44 53-157,55-65-65,1 1 0,0 0 0,0-1 0,0 1-1,1 1 1,0-1 0,0 0 0,0 0 0,0 1 0,1-1 0,0 1 0,0-1 0,1 1 0,0 0-1,0-1 1,1 9 0,-1 3-2,0-12-11,0 1-1,1-1 1,0 0-1,0 1 1,0-1-1,0 0 1,1 0 0,0 0-1,0 0 1,1 0-1,-1-1 1,1 1-1,0 0 1,0-1 0,0 0-1,1 0 1,-1 0-1,1 0 1,0-1 0,1 1-1,-1-1 1,0 0-1,1 0 1,0-1-1,-1 1 1,7 1 0,3 2-60,0-2 0,0 0 1,0-1-1,1 0 0,0-1 1,-1 0-1,1-2 0,22 0 1,-31-1 57,0 0 1,0-1-1,-1 1 1,1-1-1,0 0 1,-1-1-1,1 1 0,-1-1 1,0 0-1,0-1 1,0 1-1,0-1 1,-1 0-1,1 0 1,-1 0-1,0-1 1,0 1-1,-1-1 1,1 0-1,-1 0 0,0-1 1,3-6-1,-3 5 20,0-1 0,0 1 0,0-1 0,-1 1 0,0-1 0,-1 0 0,0 0 0,0 0 0,0 0 0,-1 0 0,0 0 0,-1 0 0,0 0 0,0 0 0,-1 1 0,-4-14 0,3 15 0,0 0-1,0 0 1,-1 0-1,0 1 1,0-1-1,-1 1 1,0 0-1,0 0 1,0 1-1,0-1 1,-1 1-1,1 0 0,-1 1 1,-8-4-1,7 3 1,-1 1-1,-1-1 1,1 2-1,0-1 1,-1 1-1,0 1 1,1 0-1,-1 0 1,0 0-1,-15 2 0,19 0-6,0 0 0,0 1 0,1-1 0,-1 1 0,1 0 0,-1 1-1,1-1 1,0 1 0,0-1 0,0 1 0,0 0 0,0 1 0,1-1-1,-1 1 1,1-1 0,0 1 0,0 0 0,0 0 0,1 1 0,-5 8-1,3-3 2,-1 0-1,1 1 0,1 0 1,0 0-1,0-1 0,2 2 1,-1-1-1,0 14 0,2-21-20,0 0-1,1 1 0,-1-1 0,1 0 0,0 1 0,0-1 0,0 0 1,0 0-1,1 0 0,0 0 0,0 0 0,0 0 0,4 5 0,-3-5-11,1 0 0,0 0 0,0 0 0,0-1-1,1 0 1,-1 0 0,1 0 0,0 0 0,-1-1 0,10 3-1,0-1-89,0 0 0,1-1 0,-1-1 0,1 0-1,0-1 1,-1-1 0,1 0 0,26-4 0,-33 2 85,-1 0-1,0-1 1,0 1 0,0-1 0,0-1-1,-1 1 1,1-1 0,-1 0 0,0-1 0,0 0-1,-1 1 1,7-8 0,-6 6 30,0-2 0,0 1-1,0 0 1,-1-1 0,0 0 0,0 0 0,-1-1 0,0 1-1,3-12 1,-8 16 1612,-3 6-1302,-5 9-374,7-7 118,0 1 0,0-1 0,1 1 0,-1 0 0,1-1 0,0 1-1,1 0 1,-1 0 0,1-1 0,0 1 0,0 0 0,0 0 0,1 0 0,0-1-1,0 1 1,3 8 0,-2-8 14,1 0 1,0 1-1,0-1 0,1 0 0,-1-1 1,1 1-1,0-1 0,1 0 0,-1 0 1,1 0-1,8 6 0,5 0-6,0-1 0,0-1-1,1 0 1,-1-2 0,2 0 0,37 6-1,-40-10-952,1 0-1,18-2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1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1824,'0'0'4188,"0"-3"-3683,2-1-167,1-7 120,-2 3 4157,-1 8-4588,0 0 1,0 0-1,0 0 0,0 0 1,0 0-1,0 1 1,0-1-1,0 0 1,0 0-1,0 0 0,0 0 1,0 0-1,0 0 1,0 0-1,0 0 0,0 0 1,0 0-1,0 0 1,0 0-1,0 0 0,0 0 1,0 0-1,0 0 1,0 0-1,0 0 0,0 0 1,0 0-1,1 0 1,-1 0-1,0 0 0,0 1 1,0-1-1,0 0 1,0 0-1,0 0 0,0 0 1,0 0-1,0 0 1,0 0-1,0-1 0,0 1 1,-1 44-181,0-17 130,1 0 0,7 52 0,-6-72 9,1 0 0,-1 0 1,1 0-1,1-1 0,-1 1 0,1 0 0,0-1 0,1 0 0,0 0 0,0 0 1,0 0-1,1 0 0,-1-1 0,1 0 0,0 0 0,7 4 0,-8-6-6,0 0 0,1 0 0,-1-1 0,1 0 0,-1 0 0,1 0 0,0-1 0,0 0 0,0 1 0,0-2 0,0 1 0,0-1 0,0 1 0,0-1 0,0-1 0,0 1 0,0-1 0,0 0 0,5-1 0,-3 0 49,-1 0 0,-1-1 0,1 0 1,0 0-1,-1 0 0,1 0 0,-1-1 0,0 0 1,0 0-1,-1-1 0,1 1 0,-1-1 0,0 0 1,6-8-1,-6 4 90,1 1 1,-1-1-1,0 0 1,-1 0 0,0-1-1,-1 1 1,3-20-1,-2-1-1120,-2-38-1,-2 37-2500,1 25-1007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2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5089,'0'0'1187,"1"20"-638,7 122 565,-3-96-633,3 69 1256,-8-117-1249,-1-41-60,0 19-395,1-1-1,1 1 0,7-42 0,-6 59-41,0 0 0,0 0 0,0 0 0,1 1 1,0-1-1,1 1 0,-1-1 0,1 1 0,0 0 0,1 0 0,-1 1 1,1-1-1,0 1 0,1 0 0,-1 1 0,1-1 0,7-3 0,-7 4 20,1 1 0,-1 0 0,1 1-1,0-1 1,0 1 0,0 1 0,1-1-1,-1 1 1,0 0 0,1 1 0,-1 0 0,0 0-1,13 2 1,-17-1-4,-1 0 0,1 0 0,0 0 0,-1 0-1,1 0 1,-1 1 0,0-1 0,1 1 0,-1 0 0,0 0 0,0-1 0,0 1 0,0 1-1,0-1 1,0 0 0,-1 0 0,1 1 0,-1-1 0,0 1 0,2 5 0,1 0 47,0 2 0,-1-1 1,-1 0-1,4 20 0,-4 53 242,-2-58-668,0-23 298,0-1 0,0 1 0,0-1 0,0 1 0,0-1 0,0 1 1,0-1-1,1 1 0,-1-1 0,0 1 0,0-1 0,1 1 0,-1-1 0,0 1 0,1-1 0,-1 0 0,0 1 0,1-1 0,-1 0 0,1 1 0,-1-1 0,1 0 0,-1 1 1,1-1-1,-1 0 0,1 0 0,-1 1 0,1-1 0,-1 0 0,1 0 0,-1 0 0,1 0 0,0 0 0,22 1-2275,-13-2 1151,9 1-1033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2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82 6569,'0'0'2769,"-3"21"-2516,-8 64-93,10-82-158,1 0 0,0 0 0,0 0 0,0 0 0,0 0-1,0 0 1,1 0 0,-1 0 0,1 0 0,0-1-1,0 1 1,0 0 0,0 0 0,0-1 0,1 1 0,-1-1-1,1 1 1,-1-1 0,1 0 0,0 1 0,0-1 0,0 0-1,1 0 1,-1-1 0,0 1 0,1 0 0,-1-1-1,1 1 1,3 1 0,1 1 6,3 1-1,0-1 0,1 0-1,0 0 1,-1-1 0,1 0 0,0-1-1,1 0 1,-1-1 0,0 0 0,0-1-1,1 0 1,-1-1 0,14-2 0,-23 2 32,1 0 1,-1 0 0,1 0-1,-1 0 1,1 0 0,-1 0-1,1-1 1,-1 1 0,0-1-1,0 0 1,0 1 0,0-1-1,0 0 1,0 0 0,-1-1-1,1 1 1,0 0 0,-1 0-1,0-1 1,0 1 0,0-1-1,0 1 1,0-1-1,0 0 1,0 1 0,-1-1-1,1 0 1,-1 1 0,0-1-1,0-4 1,0-1-23,0 1 0,-1-1 0,1 1 1,-2-1-1,1 1 0,-1-1 0,0 1 0,0 0 0,-1 0 0,-4-9 0,-48-65-2614,14 31-3455,36 45 3655</inkml:trace>
  <inkml:trace contextRef="#ctx0" brushRef="#br0" timeOffset="1">157 22 472,'9'16'1344,"1"4"-343,1 4-97,2 5 32,-1 1-144,5-2-224,-1-2-224,1-4-328,6-2-16,9-4-208,-4-6-728,-7-6-800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3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39 6481,'0'0'4689,"-28"-38"-6441,62 42-504,0 10 87,0 2 921</inkml:trace>
  <inkml:trace contextRef="#ctx0" brushRef="#br0" timeOffset="1">391 194 7362,'0'0'1584,"25"124"-1000,-16-80-40,3-2-96,-3 0-384,-1-1 72,-1-7-112,-3-4 24,0-6-16,-1-6-32,-1-4-416,-2-6-312,0-4-696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5473,'0'0'3233,"0"130"-2593,0-77-192,0-3-376,0-2 184,7-4-256,1-6 8,1-6-56,2-6-248,1-2-320,-1-5-240,4-9-416,-4-2-209,-1-8-1071</inkml:trace>
  <inkml:trace contextRef="#ctx0" brushRef="#br0" timeOffset="1">0 73 5457,'0'0'1535,"19"-6"-1065,59-18-110,-73 23-308,0-1-1,0 1 1,1 1 0,-1-1 0,0 1 0,1 0 0,-1 0-1,0 0 1,1 1 0,-1 0 0,0 0 0,0 0 0,1 1 0,-1-1-1,0 1 1,4 3 0,-5-3-17,0 1 0,-1-1-1,1 1 1,-1 0 0,0 0-1,1 0 1,-2 0 0,1 1-1,0-1 1,-1 1 0,1-1-1,-1 1 1,0 0 0,0 0-1,-1 0 1,2 5 0,-2-5 37,0 0 1,0 1 0,-1-1-1,1 0 1,-1 0 0,0 0-1,0 0 1,-1 1 0,1-1-1,-1 0 1,0 0 0,0 0-1,-1 0 1,1 0-1,-1 0 1,0-1 0,0 1-1,0 0 1,0-1 0,0 1-1,-1-1 1,0 0 0,0 0-1,0 0 1,0 0 0,0-1-1,-7 5 1,2-2-333,0 0 0,-1 0-1,0-1 1,1-1 0,-1 0 0,-1 0 0,1 0-1,0-1 1,-1-1 0,1 1 0,-13-1-1,5-1-2510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3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4113,'0'0'685,"18"-2"-4,0 0-485,104-4 1263,-113 6-1294,12-1 354,0 2 0,0 0-1,21 5 1,-36-5-415,0 1-1,-1-1 0,1 1 1,0 0-1,-1 1 1,0-1-1,1 1 1,-1 0-1,0 0 0,-1 1 1,1 0-1,-1-1 1,1 2-1,-1-1 1,6 9-1,-8-11-78,0 1 0,-1 0-1,1 0 1,-1 0 0,0 0 0,0 0 0,0 0-1,-1 0 1,1 0 0,-1 0 0,1 0 0,-1 1-1,0-1 1,0 0 0,-1 0 0,1 0-1,-1 0 1,1 0 0,-1 1 0,0-1 0,0 0-1,0 0 1,-1-1 0,1 1 0,-1 0 0,-3 4-1,1-1-359,-1 0 0,0 0 0,-1 0 0,1-1 0,-1 0 0,0 0-1,0 0 1,-1-1 0,-11 6 0,1-3-2707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4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6001,'0'0'3009,"106"82"-1809,-69-54-552,5-2-472,-1-2 24,1-2-200,-7-6-200,-6-4-192,-3-6-976,-2-4-232,-5-2-521,-6 0-1031</inkml:trace>
  <inkml:trace contextRef="#ctx0" brushRef="#br0" timeOffset="1">394 41 6665,'0'0'3809,"-96"0"-2841,60 12-95,-4 4-273,7 0-416,1 2 72,3 0-256,5 0-80,5-2 64,4-2-544,4-2-344,5-2-353,6 0-1079,0-4-601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73 6633,'0'0'1729,"-2"21"-1400,-1 68-23,4-83-301,-1-1 0,1 0 1,1 0-1,-1 0 1,1 0-1,0-1 1,0 1-1,0 0 0,0-1 1,1 1-1,0-1 1,0 0-1,0 0 1,0 0-1,1 0 0,0-1 1,-1 1-1,1-1 1,1 0-1,5 4 1,-5-4 1,4 3-14,-1-1 1,1 0-1,0-1 0,0 0 1,0 0-1,0-1 0,1 0 1,0-1-1,-1 0 0,1 0 1,0-1-1,0 0 0,0-1 1,0 0-1,18-3 0,-23 1 56,-1 1-1,1-1 0,-1 1 0,0-1 1,1 0-1,-1-1 0,0 1 1,0-1-1,-1 0 0,1 0 0,-1 0 1,1 0-1,-1 0 0,0-1 1,0 0-1,0 0 0,-1 1 0,1-1 1,-1-1-1,0 1 0,0 0 0,-1-1 1,1 1-1,-1-1 0,1-4 1,0 3 79,-1-1 0,0 0 1,0 1-1,0-1 0,-1 0 0,0 1 1,0-1-1,-1 0 0,0 1 1,0-1-1,0 0 0,-1 1 1,0-1-1,-1 1 0,1 0 0,-1 0 1,-4-7-1,0 4-53,0 1 1,-1 0-1,0 0 0,-1 0 1,1 1-1,-1 1 0,-1-1 1,1 1-1,-1 1 0,0 0 1,-14-5-1,10 6-250,0-1 0,0 2 0,0 0 0,0 1 0,0 0 0,-1 1 0,1 1 0,-21 2 0,32-2-159,0 0 0,0 1-1,1-1 1,-1 1 0,0 0-1,0 0 1,1 0 0,-1 0 0,1 0-1,-1 1 1,1-1 0,-1 1-1,1 0 1,-4 3 0,-4 9-4853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3881,'0'0'2574,"2"18"-2310,-1 2-221,0-11-4,-1 1 1,1 0-1,1-1 1,0 1-1,0-1 1,1 0 0,0 1-1,9 16 1,-9-19 89,1 0 1,0 0 0,1 0 0,-1 0-1,1-1 1,1 0 0,-1 0 0,1 0-1,0-1 1,0 0 0,0 0 0,1 0-1,0-1 1,0 0 0,0 0 0,0-1-1,1 0 1,-1 0 0,1-1 0,0 0-1,0 0 1,0-1 0,0 0 0,0 0-1,0-1 1,9 0 0,-13-1-36,0 0-1,0 0 1,0-1 0,0 1 0,0-1-1,0 0 1,-1 0 0,1 0 0,-1 0-1,1-1 1,-1 0 0,0 1 0,0-1-1,0 0 1,0 0 0,-1-1 0,1 1-1,-1-1 1,2-3 0,4-6-64,-1-1 1,0 0-1,9-27 0,-10 21-739,6-37 0,-6 5-3451,-4 25-919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5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1032,'0'0'5013,"6"21"-4109,19 66 74,-23-80-788,0 0 0,0 0 0,1 0 0,0-1 0,1 0 0,-1 1 0,1-1 0,0 0 0,1-1 0,-1 1 0,1-1-1,0 0 1,1 0 0,10 8 0,-9-10-8,1 1-1,-1-1 1,1-1-1,0 1 0,0-1 1,0-1-1,0 1 1,0-1-1,0-1 1,12 0-1,-16 0-123,-1-1 0,0 0 1,0 1-1,0-1 0,0-1 0,0 1 0,0 0 0,0-1 1,-1 1-1,1-1 0,0 0 0,-1 0 0,1 0 0,-1 0 0,0 0 1,0-1-1,1 1 0,-2-1 0,3-3 0,6-8 55,-1-1 0,9-21 0,-12 24-104,-5 9-14,19-35-340,19-57 0,-38 92 482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34 120 8266,'0'0'809,"6"-18"-54,20-54-365,-24 70-375,-1 0 1,1 0 0,-1 0 0,1 0 0,-1 0 0,1 0 0,0 0 0,0 1 0,0-1 0,0 1-1,0 0 1,0-1 0,0 1 0,1 0 0,-1 0 0,0 0 0,1 1 0,-1-1 0,1 0 0,-1 1-1,1 0 1,-1-1 0,1 1 0,-1 0 0,1 1 0,-1-1 0,0 0 0,6 2 0,4-2 49,-7 1-43,-1-1-1,0 0 0,0 1 1,1-1-1,-1 1 0,0 1 1,0-1-1,0 0 0,0 1 1,0 0-1,0 0 1,-1 0-1,1 0 0,-1 1 1,5 3-1,-3-1 1,-1 0 0,0-1 1,0 2-1,0-1 0,-1 0 0,0 1 0,0 0 1,0 0-1,3 9 0,-3-4-1,0 0 0,-1 0 1,0 1-1,-1-1 0,0 1 0,0-1 0,-1 1 0,-1-1 0,0 1 1,-1-1-1,-4 16 0,1-14-8,0 0 1,-1-1-1,0 0 0,-1-1 1,-1 1-1,0-1 1,0 0-1,-1-1 1,0 0-1,-15 12 0,12-12 0,-1 0 0,0-1-1,0 0 1,-1-1 0,0 0-1,-1-2 1,0 1 0,-23 5-1,25-8-17,19-4-51,12-1 19,-2 2 96,1 2 1,-1 0 0,0 0-1,0 1 1,0 1 0,28 14 0,-24-11-340,1 0 1,0-1-1,31 6 0,-26-10-1020,0-1-1,30-2 1,-21-1-651,10 1-1719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59 928,'0'0'8062,"-17"-11"-7213,-54-30-235,69 41-602,1-1 1,-1 0-1,1 0 0,-1 1 0,1-1 1,-1 0-1,0 1 0,1 0 1,-1-1-1,0 1 0,1 0 1,-1 0-1,0 0 0,1 0 1,-1 0-1,0 0 0,1 1 1,-1-1-1,-2 1 0,2 0-1,1 0 0,0 0-1,0 0 1,0 0 0,-1 0 0,1 1-1,0-1 1,0 0 0,1 1-1,-1-1 1,0 0 0,-1 3 0,0 1 38,-2 2-38,1 0 0,-1 0 0,1 0-1,1 1 1,0-1 0,0 1 0,0 0 0,1-1 0,0 1 0,1 0 0,-1 0 0,1 0 0,1 0 0,0-1 0,0 1 0,0 0 0,1 0 0,0-1 0,1 1 0,0-1 0,0 0 0,0 0 0,1 0 0,0 0-1,0-1 1,1 1 0,0-1 0,0 0 0,1 0 0,-1-1 0,1 0 0,8 6 0,-4-5-23,1 1-1,1-2 0,-1 1 1,1-2-1,0 0 1,0 0-1,1-1 1,-1 0-1,14 1 1,11-2-12,67-2 1,-97 0 29,-1-1 0,1 0 0,-1 0 0,0 0 0,1-1 0,-1 0 0,0 0 0,0-1 0,8-4 0,-12 5 24,1 1-1,0-1 0,-1 0 1,1-1-1,-1 1 1,1 0-1,-1-1 0,0 1 1,0-1-1,-1 0 1,1 0-1,0 0 0,-1 0 1,1 0-1,-1 0 1,0 0-1,0 0 0,-1 0 1,1 0-1,0-5 1,-1 2 31,1 1 1,-1-1 0,-1 1-1,1-1 1,-1 1 0,0-1 0,0 1-1,-1 0 1,1-1 0,-1 1 0,0 0-1,-6-9 1,4 7-41,-1 1 0,0 0-1,0 0 1,-1 1 0,0-1 0,0 1 0,0 1-1,-11-8 1,3 4-32,0 1 0,-1 0 1,0 1-1,0 1 0,0 0 0,-1 1 0,-24-3 0,-7 3-438,-59 1 0,93 2 40,0 1 1,0 1 0,0 0-1,0 1 1,1 0 0,-14 5 0,-3 7-2076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8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54 5537,'0'0'4126,"-15"6"-3644,-50 22-83,60-25-330,-1 0 0,0 0 1,1 1-1,0-1 0,0 1 1,0 1-1,0-1 1,1 0-1,-1 1 0,1 0 1,0 0-1,1 0 0,-1 1 1,-3 8-1,3-5-39,2 0-1,-1 0 0,1 0 0,0 0 1,1 1-1,0-1 0,0 16 1,1-23-34,1 0 0,-1 1 0,1-1 0,-1 0 1,1 0-1,0 0 0,-1 0 0,1-1 0,0 1 1,0 0-1,1 0 0,-1 0 0,0-1 0,1 1 1,-1-1-1,1 1 0,-1-1 0,1 1 0,0-1 1,-1 0-1,1 0 0,0 0 0,0 0 0,0 0 1,0 0-1,0-1 0,3 2 0,6 1-25,0 0 0,1-1 0,17 2 0,-2-1 4,-1-1 0,1-2 1,50-4-1,-71 3 34,0-1 0,0 1 0,0-1 1,0 0-1,0 0 0,0-1 0,-1 0 0,1 0 0,-1 0 0,0-1 0,0 0 0,0 0 1,0 0-1,-1 0 0,1-1 0,-1 0 0,0 0 0,-1 0 0,1 0 0,-1 0 0,0-1 1,-1 0-1,1 1 0,-1-1 0,0 0 0,0 0 0,-1 0 0,0-1 0,1-10 1,-2 13 12,0 0 1,0 0-1,0 0 1,-1 0 0,0 0-1,0 0 1,0 0 0,0 0-1,0 0 1,-1 0 0,-2-4-1,0 3-1,0 0-1,0 0 0,0 1 0,-1 0 0,0 0 1,-9-7-1,-1 3-16,12 7 10,0-1 1,0 1-1,0-1 1,0 0-1,0 0 1,-4-4-1,7 6 44,0-2-57,0 2-11,0-1 0,1 1 1,-1-1-1,0 1 0,1 0 0,-1-1 0,0 1 1,1-1-1,-1 1 0,1 0 0,-1-1 0,0 1 1,1 0-1,-1 0 0,1-1 0,-1 1 0,1 0 0,-1 0 1,1 0-1,-1 0 0,1 0 0,0 0 0,-1-1 1,1 1-1,-1 0 0,1 1 0,21-3 11,-14 2-20,53-7-222,57-7-2582,-4-7-4646,-106 19 5924,4 1 3625,-10 17 735,-1-2-2545,0 0 0,1-1 0,0 1 0,1-1 0,0 1 0,1-1-1,1 0 1,0 0 0,1-1 0,0 0 0,1 0 0,1 0 0,-1-1-1,2 0 1,0 0 0,14 14 0,-20-23-159,1 0-1,-1 1 1,0-1 0,1-1-1,0 1 1,-1 0 0,1-1 0,0 0-1,0 0 1,7 2 0,-9-3-55,-1 0 1,1 0-1,0 0 1,0 0 0,0 0-1,-1 0 1,1 0-1,0 0 1,0-1 0,0 1-1,-1-1 1,1 0-1,0 1 1,-1-1 0,1 0-1,0 0 1,-1 0-1,1 0 1,-1 0 0,0 0-1,1 0 1,-1-1-1,0 1 1,2-3 0,6-12 104,-1 0 0,8-22 1,-9 19-338,16-28 1,-22 45-301,1-1 0,0 1 0,0-1 0,0 1 0,1 0 0,-1 0 0,5-4 0,-1 2-1105,4-4-1449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6025,'0'0'1925,"9"19"-826,0-1-837,67 121 1520,-70-129-1613,0-1-1,1-1 1,0 1-1,15 13 1,-21-21-127,0 0 0,0 0 0,1 0 0,-1 0 0,0 0 0,1 0 0,-1 0 0,1 0 0,-1 0 1,1-1-1,-1 1 0,1-1 0,0 1 0,-1-1 0,1 0 0,0 0 0,-1 1 0,1-1 0,0 0 1,-1 0-1,1-1 0,0 1 0,-1 0 0,1-1 0,0 1 0,-1-1 0,1 1 0,-1-1 0,1 0 1,-1 1-1,1-1 0,-1 0 0,0 0 0,1 0 0,-1 0 0,0 0 0,0-1 0,1 1 0,-1 0 0,1-3 1,8-11-49,-1 0 0,-1 0-1,-1-1 1,0 0 0,-1-1 0,-1 1 0,0-1 0,3-23 0,-2 10-668,-5 26 215,0 1 0,0 0-1,1-1 1,-1 1 0,1 0-1,-1 0 1,1 0-1,0 0 1,0 0 0,0 0-1,1 1 1,2-3-1,4-4-2532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9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10 4185,'0'0'3839,"-8"18"-3028,-23 60-275,29-75-511,1 0 0,0 0 0,0 0 0,0 0 0,0 0-1,1 1 1,-1-1 0,1 0 0,0 0 0,0 1 0,0-1 0,0 0-1,1 0 1,-1 1 0,1-1 0,0 0 0,0 0 0,0 0 0,0 0-1,0 0 1,1 0 0,-1 0 0,1 0 0,0-1 0,0 1-1,0-1 1,0 1 0,0-1 0,1 0 0,-1 1 0,1-1 0,3 2-1,5 1 20,0 0 0,0 0-1,1-1 1,-1 0-1,1-1 1,17 2-1,-26-4-31,28 4-2,-1-2 0,1 0 0,59-4 0,-85 0 19,-1 1 1,0-1 0,0 0 0,1 0-1,-1-1 1,0 1 0,0-1-1,-1 0 1,1 0 0,0 0 0,-1-1-1,1 1 1,-1-1 0,1 0 0,-1 0-1,0 0 1,-1 0 0,1-1-1,0 1 1,-1-1 0,0 1 0,3-8-1,-3 8 1,-1 0 0,0 0-1,0 0 1,0-1-1,-1 1 1,1 0 0,-1-1-1,0 1 1,0 0 0,0-1-1,0 1 1,0 0-1,-1-1 1,0 1 0,0 0-1,0-1 1,0 1 0,0 0-1,0 0 1,-1 0-1,1 0 1,-1 0 0,0 0-1,0 1 1,0-1-1,-1 1 1,1-1 0,0 1-1,-4-3 1,-5-3-110,-1 1-1,0-1 1,0 2 0,-1 0 0,1 0-1,-26-6 1,0 2-811,-43-4-1,6 4-1691,12 5-1280</inkml:trace>
  <inkml:trace contextRef="#ctx0" brushRef="#br0" timeOffset="1">276 100 3065,'0'0'7457,"-72"103"-7457,85-81-64,10 0-728,22 0-528,-6-6-241,-1-4-999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2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4993,'0'0'1275,"-7"21"-864,-23 68-198,28-85-199,1 1 0,-1 0-1,1-1 1,1 1 0,-1 0 0,1 0-1,0 0 1,0 0 0,0-1 0,1 1-1,-1 0 1,3 7 0,-2-9-14,0 0 1,1-1-1,-1 1 0,1-1 0,-1 1 1,1-1-1,0 0 0,0 1 1,0-1-1,0 0 0,0-1 1,1 1-1,-1 0 0,1 0 1,3 1-1,4 1-2,0-1 0,1 0 1,-1-1-1,0 0 0,1 0 0,-1-1 1,1-1-1,12 0 0,-18 0 25,0-1 0,0 1 0,0-1 0,0 0 0,0 0 0,0 0 0,-1-1-1,1 0 1,0 0 0,-1 0 0,1 0 0,-1-1 0,0 0 0,0 0 0,0 0 0,0 0 0,0-1 0,-1 1-1,1-1 1,-1 0 0,0 0 0,5-9 0,-3 3 40,-1 1 0,1-1 0,-2 0 0,0-1 0,0 1 0,0-1 1,-1 1-1,-1-1 0,0-19 0,-3 7 532,1 18 334,-1 16-589,1 7-341,0 0 0,1 0-1,1 0 1,6 33 0,-7-47-43,1 0 0,0 0 0,0-1 0,1 1 0,-1 0 0,1-1 0,0 1 1,-1-1-1,2 1 0,-1-1 0,0 0 0,1 0 0,-1 0 0,1 0 0,0 0 1,0-1-1,0 0 0,0 1 0,1-1 0,-1 0 0,1 0 0,-1-1 0,1 1 0,-1-1 1,1 1-1,0-1 0,0-1 0,0 1 0,6 0 0,56-1-2644,-39-3 538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0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28 5129,'0'0'4750,"-13"15"-4662,-40 45-17,52-59-69,0 1 1,0-1-1,0 1 0,0 0 0,0-1 0,0 1 1,0 0-1,0-1 0,1 1 0,-1 0 1,1 0-1,0 0 0,-1-1 0,1 1 0,0 0 1,0 0-1,0 0 0,0 0 0,0 0 1,1-1-1,-1 1 0,1 0 0,-1 0 0,1 0 1,-1-1-1,2 4 0,1-2-3,0 1 0,0-1 0,0 1 0,0-1 0,0 0 0,1 0 0,5 3 0,-6-4 0,5 4-9,1-1 1,0 0 0,0-1-1,0 0 1,1 0 0,-1-1-1,1 0 1,20 3 0,1-3 19,48-1 1,-78-2-11,3 0 54,1 0 0,0 0 0,0 0-1,-1-1 1,1 0 0,-1 0 0,1 0-1,-1-1 1,1 1 0,-1-1 0,0 0 0,0-1-1,0 1 1,0 0 0,0-1 0,0 0 0,-1 0-1,1 0 1,-1-1 0,0 1 0,0-1 0,0 0-1,0 1 1,-1-1 0,0-1 0,0 1-1,0 0 1,0 0 0,0-1 0,-1 1 0,0-1-1,0 1 1,0-1 0,-1 0 0,1-6 0,0 8-21,-1 0 0,1 0 0,-1-1 0,0 1 0,0 0 1,0 0-1,-1-1 0,1 1 0,-1 0 0,1 0 0,-1 0 1,0 0-1,-1 0 0,1 0 0,0 0 0,-1 0 0,1 0 0,-1 0 1,0 1-1,0-1 0,0 1 0,0 0 0,-1-1 0,1 1 1,-1 0-1,1 0 0,-1 0 0,0 1 0,-4-3 0,-4-2-122,-1 1 0,1 0 0,-1 1 0,0 1 0,0 0 0,-23-3 0,3 3-1190,-46 2-1,40 4-699,10 7-712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1 66 4673</inkml:trace>
  <inkml:trace contextRef="#ctx0" brushRef="#br0" timeOffset="1">1 66 4673,'62'-66'2961,"-62"86"-2113,0 12 72,6 7 192,3 3 97,6 0-705,4 0-192,0-4-40,0-6-264,-1-4 72,1-6-80,-2-8-304,2-4-224,0-6-665,11-4-823,-6-2-185,-3-10-1767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1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0 422 5601,'0'0'5093,"4"10"-4821,12 30-132,-14-39-110,-1 0-1,0 0 0,0 0 0,0 0 0,0 0 0,1 0 0,-1 0 1,0-1-1,1 1 0,-1 0 0,0-1 0,1 1 0,-1-1 0,1 1 1,-1-1-1,1 0 0,-1 0 0,1 1 0,-1-1 0,1 0 0,0-1 1,-1 1-1,1 0 0,-1 0 0,1-1 0,-1 1 0,2-1 0,1 0 113,0 0-112,0 0 1,0 0-1,0-1 1,0 0-1,0 1 1,-1-1-1,1-1 1,-1 1-1,5-4 1,-5 4 4,1-1 0,0 0 0,0 1 1,0 0-1,0 0 0,1 0 0,5-2 1,-10 4-1,1 0 1,-1 0 0,1 0-1,-1 1 1,1-1-1,-1 0 1,1 0 0,-1 0-1,1 1 1,-1-1 0,1 0-1,-1 1 1,0-1 0,1 0-1,-1 1 1,1-1-1,-1 0 1,0 1 0,1-1-1,-1 1 1,0-1 0,0 0-1,1 1 1,-1-1-1,0 1 1,0 0 0,7 17 155,-5-11-61,0-4-176,4 13 151,2 1-1,12 19 0,-18-32-442,1-1 0,0 1 0,-1-1 0,1 0 0,0 1 1,0-1-1,1-1 0,-1 1 0,1 0 0,-1-1 0,1 0 1,0 1-1,0-2 0,0 1 0,4 1 0,3-2-4112</inkml:trace>
  <inkml:trace contextRef="#ctx0" brushRef="#br0" timeOffset="1">59 0 8186,'0'0'3953,"-23"26"-4001,12 10-601,0-1-1511,-1-9-2009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 4281,'0'0'4556,"-20"0"-4111,-62 0 288,80 0-700,0 0-1,-1 0 0,1 0 1,0 0-1,0 1 0,0-1 0,0 0 1,0 1-1,0 0 0,0-1 0,0 1 1,0 0-1,0 0 0,0 0 0,0 1 1,0-1-1,1 0 0,-1 1 1,0-1-1,1 1 0,-1-1 0,1 1 1,0 0-1,0-1 0,-1 1 0,1 0 1,0 0-1,1 0 0,-1 0 0,-1 2 1,2-1-29,0 0 1,-1-1-1,1 1 0,0 0 1,1-1-1,-1 1 1,0 0-1,1-1 0,-1 1 1,1 0-1,0-1 1,0 1-1,0-1 1,0 0-1,1 1 0,-1-1 1,0 0-1,4 4 1,2 1-15,1-1 0,0 0 0,0 0 1,1-1-1,-1 0 0,1 0 0,0-1 1,16 5-1,-5-2-66,0-2 0,0-1 1,26 3-1,-41-4 311,-11 0-15,-12 2-98,-64 20-83,74-21-29,0-1 0,0 1-1,0 0 1,0 0 0,1 1 0,-1 0 0,-10 11 0,17-16-12,0 1-1,0-1 1,1 1 0,-1 0 0,1 0-1,-1-1 1,1 1 0,-1 0 0,1 0-1,-1 0 1,1-1 0,0 1 0,-1 0-1,1 0 1,0 0 0,0 0 0,-1 0-1,1 0 1,0 0 0,0 0 0,0-1-1,0 1 1,0 0 0,1 0 0,-1 2-1,1-2-8,0 1-1,0-1 0,0 0 1,0 0-1,0 1 0,0-1 0,0 0 1,1 0-1,-1 0 0,0 0 1,1 0-1,-1 0 0,3 0 0,5 3-96,1 0-1,0-1 0,15 3 1,-23-6 86,23 4-1369,0-1 1,47-2-1,-55-1 268,11 0-1466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2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8730,'0'0'1760,"41"33"-4240,-22-3 551,-4 0-2656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7194,'0'0'1272,"19"24"-739,123 150 842,-137-168-1318,23 27 182,-1 1 0,29 51-1,-49-74-209,-1 1 0,-1-1 0,0 2 0,-1-1 1,0 0-1,-1 1 0,0 0 0,-1-1 0,0 1 0,-1 0 0,-1 0 0,-1 17 0,0-25-25,0-1 0,0 1 0,0-1 0,-1 0 0,0 0 1,0 0-1,0 0 0,0 0 0,0 0 0,-1 0 0,0-1 0,0 0 0,0 1 0,0-1 0,-1 0 0,1 0 0,-1-1 0,1 1 0,-1-1 0,0 0 0,0 1 1,0-2-1,0 1 0,-5 1 0,-6 2-47,-1-1 1,1 0-1,0-1 1,-1-1-1,-25 0 1,30-1 0,1-1 0,0-1 1,-1 0-1,1 0 0,0-1 0,0-1 1,0 1-1,-18-9 0,22 8 26,0-1 0,0 1 0,0-1 0,0-1-1,1 1 1,0-1 0,0 0 0,0 0 0,1 0 0,0-1 0,0 0 0,0 1 0,0-1-1,-3-9 1,4 8 23,0-1 1,0 1-1,1-1 0,0 0 0,0 0 0,1-1 0,0 1 1,0 0-1,1 0 0,0 0 0,1-1 0,0 1 0,0 0 1,0 0-1,1 0 0,0 0 0,1 0 0,0 0 0,0 1 1,1-1-1,0 1 0,0 0 0,0 0 0,1 0 0,0 1 1,7-7-1,8-5-378,1 1 0,0 1 0,0 1 0,48-24 0,103-35-2318,-148 64 2637,-5 2 248,0 1-1,1 0 1,-1 2-1,29-5 1,-43 10-65,0-1 0,1 1 1,-1 0-1,0 0 0,1 1 1,-1-1-1,0 1 0,1 0 0,-1 1 1,0 0-1,0-1 0,0 1 1,0 1-1,-1-1 0,1 1 0,-1 0 1,1 0-1,-1 0 0,0 0 1,0 1-1,6 7 0,-1 0-27,-1 1 1,-1 0-1,1 1 0,-2 0 0,0 0 0,0 0 0,-2 1 1,6 21-1,-5-7-6,0 0 1,-2 1 0,-1 36-1,-2-56-86,-1 0-1,0 0 0,0 0 0,-1 0 0,0-1 1,-1 1-1,1-1 0,-2 1 0,1-1 1,-1 0-1,-1 0 0,-7 10 0,8-13 5,0 0 0,0 0 0,0 0-1,-1-1 1,0 0 0,0 0 0,0 0 0,-1 0 0,1-1 0,-1 0-1,0 0 1,0 0 0,0-1 0,0 0 0,0 0 0,0-1-1,-13 2 1,14-2-15,0-1-1,0 0 1,0 0-1,1 0 1,-1-1-1,0 0 1,0 1-1,1-2 1,-9-2-1,10 3-5,1-1 0,-1 0 0,0 0-1,1 0 1,-1 0 0,1 0 0,0-1 0,0 1 0,-1-1 0,2 1 0,-1-1-1,0 0 1,1 0 0,-1 0 0,-1-3 0,0-4-4,0 1 1,0-1-1,1 0 1,0 0-1,1 0 1,0 0-1,0 0 0,1 0 1,1 0-1,-1 0 1,5-17-1,-2 13 0,1-1 1,1 1-1,0-1 0,1 2 0,1-1 0,0 1 0,9-14 1,-7 14-155,0 0 1,1 1 0,1 0-1,0 0 1,0 1 0,1 1-1,0 0 1,1 1 0,0 0-1,1 1 1,0 0 0,0 1-1,0 1 1,1 0 0,0 1-1,0 1 1,0 0 0,1 1-1,0 0 1,25 0 0,-19 2-646,-8 0-104,-1 1 0,23 2-1,-32-2 854,0 1 1,-1 0-1,1 0 0,-1 0 0,0 0 0,1 0 0,-1 1 0,0-1 0,0 1 1,1 0-1,-2 0 0,1 1 0,0-1 0,4 5 0,0 1 548,1 1-1,0-1 0,14 11 1,-19-17-359,1 1 1,0-1 0,1 0-1,-1 0 1,0 0-1,0-1 1,1 0 0,-1 0-1,1 0 1,-1 0-1,9 0 1,-4 0-7,1-1 0,-1 0 1,0-1-1,0 0 0,0-1 0,1 0 0,-1 0 0,9-4 1,-15 5-131,0-1 1,0 1-1,0-1 1,0 0-1,0 0 1,0-1 0,0 1-1,-1 0 1,1-1-1,-1 0 1,0 1-1,0-1 1,0 0-1,0 0 1,0 0 0,-1 0-1,1-1 1,-1 1-1,0 0 1,0-1-1,0 1 1,0-1-1,-1 1 1,1-6-1,-1 6 12,1-1-1,-1 1 0,0-1 0,0 1 1,0-1-1,-1 1 0,1-1 0,-1 1 1,0 0-1,0-1 0,0 1 0,0 0 1,0 0-1,-1-1 0,0 1 0,1 0 1,-1 1-1,0-1 0,0 0 0,-1 0 1,1 1-1,-1-1 0,1 1 0,-1 0 1,0 0-1,0 0 0,0 0 0,-5-2 0,-1-1 154,-1 1-1,1 0 0,-1 0 0,0 1 0,1 1 1,-2-1-1,1 2 0,0-1 0,-10 1 0,13 1-55,1 0-1,-1 0 1,1 1-1,0-1 1,-1 1-1,1 1 1,0 0-1,0-1 1,0 2-1,0-1 1,0 1-1,1 0 1,-1 0-1,1 0 1,-8 7 0,3 0 26,0 1 1,1 1-1,0 0 1,1 0-1,0 0 1,1 1-1,0 1 1,1-1-1,1 1 1,0 0-1,-6 26 1,6-11-76,1 0 0,1 0 0,1 0 0,2 0 0,3 31 1,-3-55-112,1 1 1,-1 0-1,1-1 1,1 1-1,-1-1 1,1 1-1,0-1 1,0 0-1,0 0 1,1 0 0,0 0-1,0 0 1,0-1-1,0 1 1,1-1-1,0 0 1,0 0-1,0 0 1,0 0-1,1-1 1,-1 0 0,1 0-1,5 3 1,4-1-697,-1-1 0,1 0 0,0-1 0,21 2 0,7-3-2944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7874,'0'0'1148,"12"18"-1008,42 57-89,-51-71-42,0-1 0,1 1 0,-1-1 0,1 0 0,0 0 0,0-1 1,0 1-1,0-1 0,0 0 0,1 0 0,-1 0 0,1-1 0,-1 1 0,1-1 1,-1 0-1,6 0 0,4 1 0,7 2 106,1-1 1,-1-1 0,1-1 0,32-3-1,-52 2-57,0-1 0,1 1 0,-1-1 0,0 1 0,0-1 0,0 0 0,0 0 0,0 0 0,0 0-1,0 0 1,-1 0 0,1-1 0,0 1 0,0-1 0,-1 1 0,1-1 0,-1 1 0,0-1-1,1 0 1,-1 0 0,0 0 0,0 0 0,0 0 0,0 0 0,0-3 0,0 3-6,0-1-1,-1 1 1,1-1 0,-1 0 0,1 1-1,-1-1 1,0 0 0,0 1 0,-1-1 0,1 1-1,0-1 1,-1 0 0,0 1 0,0-1 0,1 1-1,-1-1 1,-1 1 0,1 0 0,0-1-1,-1 1 1,-2-4 0,-4-1-58,0 0 0,0 0 1,-1 1-1,1 0 0,-2 0 0,1 1 0,0 1 0,-16-6 1,-3 0-700,-53-11 0,63 18-1091,0 1-1,-33 0 0,41 2-1014</inkml:trace>
  <inkml:trace contextRef="#ctx0" brushRef="#br0" timeOffset="1">202 46 5097,'0'0'3953,"68"103"-3953,-36-83-136,7-2-200,27-4-736,-9-4-409,-7-8-1663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4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6025,'0'0'3281,"-6"19"-2626,-19 66-224,23-78-406,0 0 0,1 1 1,0-1-1,0 0 0,1 1 1,0-1-1,0 1 0,1-1 1,-1 0-1,2 1 0,-1-1 1,1 0-1,0 0 0,1 0 1,0 0-1,0 0 0,0 0 1,1-1-1,0 0 1,0 0-1,0 0 0,8 8 1,-4-8-34,-1 0 1,1 0-1,0 0 0,0-1 1,1 0-1,0-1 1,0 1-1,0-2 1,0 0-1,0 0 1,1 0-1,0-1 1,-1-1-1,1 1 1,10-1-1,-10-1-45,-1 0 1,1 0-1,0-1 0,0 0 0,-1-1 0,1 0 0,15-5 0,-20 5 10,0-1 0,-1 1 0,0-1-1,1 0 1,-1 0 0,0 0 0,0-1 0,-1 1-1,1-1 1,-1 0 0,0 0 0,0 0 0,0 0-1,0-1 1,-1 1 0,3-9 0,-2 6 37,0-1 0,-1 0 0,0 0 0,0-1 0,-1 1 0,0 0 0,-1 0 0,0-1 0,0 1 0,0 0 0,-1-1 0,-1 1 0,-2-9 0,4 16 55,0 0 1,-1 0 0,1 0-1,-1 0 1,1 0 0,-1 0-1,1 0 1,-1 0 0,0 0-1,0 0 1,1 0 0,-1 0-1,0 0 1,0 1-1,0-1 1,0 0 0,0 0-1,0 1 1,0-1 0,0 1-1,0-1 1,0 1 0,-1 0-1,1-1 1,0 1 0,0 0-1,0 0 1,0 0 0,-1 0-1,1 0 1,0 0 0,0 0-1,0 0 1,-2 0-1,1 1 0,-1 0 0,1 0-1,0 0 1,0 1-1,0-1 1,0 0 0,0 1-1,0-1 1,1 1-1,-1 0 1,0 0 0,1 0-1,-1-1 1,1 1-1,-2 5 1,-4 7 82,2 1 0,0 0 0,1 0 0,1 0 0,0 1-1,1-1 1,0 1 0,1-1 0,1 1 0,1 0 0,3 22 0,-3-33-154,1 0 1,-1 0 0,1 0-1,0 0 1,0-1-1,1 1 1,-1-1-1,1 1 1,0-1-1,0 0 1,0 0-1,1 0 1,0-1-1,-1 1 1,1-1-1,0 0 1,1 0-1,-1 0 1,1-1-1,-1 1 1,1-1-1,0 0 1,-1 0 0,1-1-1,8 2 1,11 2-767,0-1 0,0-2 1,0 0-1,26-2 0,-32-1-323,36 1-3138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4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6553,'0'0'1323,"0"19"-971,5 59 79,-4-74-398,0 0-1,0 0 1,0 0-1,1 0 1,0 0 0,0-1-1,0 1 1,0-1-1,0 1 1,1-1-1,-1 1 1,1-1 0,0 0-1,0-1 1,0 1-1,1 0 1,-1-1-1,1 0 1,-1 1-1,1-1 1,0-1 0,5 3-1,-5-2-14,4 1 83,-1-1 0,1 1 0,0-1 0,0-1 0,0 0 0,0 0 0,0 0-1,0-1 1,9-1 0,-4 1 100,-11 0-161,1 0 0,-1 0 0,1-1 0,-1 1 0,0-1 0,1 1 1,-1-1-1,0 0 0,0 0 0,1 0 0,-1 0 0,0 0 0,0 0 0,0-1 1,0 1-1,-1-1 0,1 1 0,0-1 0,1-2 0,0 1 22,-1-1 0,1 0 0,-1-1 0,0 1 0,0 0 0,0 0 0,-1-1 0,0 1 0,2-8 0,-2 5-11,0-1 1,-1 0-1,1 1 1,-1-1-1,-1 0 0,1 1 1,-1-1-1,-1 1 1,1-1-1,-2 1 0,-4-14 1,0 10-196,0 0 0,0 1 0,-1 0 0,-18-17 0,26 26 105,0 1 1,0 0 0,0 0 0,-1 0 0,1 0-1,0 0 1,0 0 0,0 0 0,0-1-1,0 1 1,0 0 0,0 0 0,-1 0 0,1 0-1,0 0 1,0 0 0,0 0 0,0 0 0,0 0-1,-1 0 1,1 0 0,0 0 0,0 0 0,0 0-1,0 0 1,0 0 0,-1 0 0,1 0-1,0 0 1,0 0 0,0 0 0,0 0 0,0 0-1,0 0 1,-1 0 0,1 0 0,0 0 0,0 1-1,0-1 1,0 0 0,0 0 0,0 0 0,0 0-1,-1 0 1,1 0 0,0 0 0,0 0 0,0 1-1,-2 10-615,2 16 633,0-24-60,1 4 111,0 0 0,1 0 0,0 0-1,0 0 1,0-1 0,1 1 0,0 0 0,1-1 0,-1 0 0,1 0-1,1 0 1,-1 0 0,1-1 0,0 1 0,0-1 0,6 4 0,6 5 132,1 0 1,0-2-1,39 21 1,-37-23-189,0-2 0,0-1 0,0 0 1,34 6-1,-31-10-1929,-1 0 0,26-1 0,-36-2-2519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5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6833,'0'0'3238,"-2"19"-2456,0-6-594,-6 124 1475,8-103-1343,0 12 352,9 84 0,-7-116-650,0-1 0,2 1 1,-1-1-1,2 0 1,0 0-1,0 0 0,1-1 1,1 0-1,0 0 0,14 18 1,-18-27-132,-1 0 0,0-1 1,1 1-1,0-1 0,0 0 0,-1 1 1,1-1-1,1 0 0,-1-1 1,0 1-1,0-1 0,1 1 0,4 0 1,29 2-3898,-22-4-367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 8554,'0'0'2296,"-6"-18"-3848,17 18-1329,0 0-303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5433,'0'0'2519,"20"-2"-2021,46-1-436,177-15-1866,-105-8 1145,-121 22 682,-1-1-1,0-1 0,0-1 0,0 0 1,-1-1-1,16-11 0,-28 17 91,0 0-1,0-1 1,0 0 0,0 1-1,-1-1 1,1 0-1,-1 0 1,0-1-1,3-4 1,-5 7-55,1 0-1,-1 0 1,0 0 0,1 0-1,-1 0 1,0 1 0,0-1 0,0 0-1,1 0 1,-1 0 0,0 0-1,0 0 1,0 0 0,-1 0-1,1 0 1,0 0 0,0 0-1,0 0 1,-1 0 0,1 1 0,0-1-1,-1 0 1,1 0 0,-1 0-1,1 0 1,-1 1 0,1-1-1,-1 0 1,0 0 0,1 1-1,-1-1 1,0 1 0,0-1 0,1 1-1,-1-1 1,0 1 0,0-1-1,0 1 1,0-1 0,1 1-1,-3-1 1,-12-2 130,0 0 0,0 0 0,0 2 0,0 0 0,-1 0 0,-23 3 0,38-1-187,1-1-1,-1 0 0,0 0 1,0 0-1,1 0 0,-1 1 1,0-1-1,1 0 0,-1 0 1,0 1-1,1-1 0,-1 1 1,1-1-1,-1 0 0,1 1 1,-1-1-1,1 1 0,-1 0 1,1-1-1,-1 1 0,1-1 0,0 1 1,-1 0-1,1-1 0,0 1 1,-1-1-1,1 1 0,0 0 1,0 0-1,0-1 0,0 1 1,0 0-1,0-1 0,0 1 1,0 0-1,0 0 0,0-1 1,0 1-1,0 0 0,0-1 1,0 1-1,1 0 0,-1 0 1,1 3-16,0-1 1,0 1-1,1-1 1,-1 0-1,1 0 1,0 1-1,2 3 1,10 9-27,-9-12 47,-1 0 1,0 1 0,0-1 0,-1 1 0,1 0 0,-1 0-1,0 0 1,0 1 0,-1-1 0,0 1 0,0-1 0,0 1-1,0 0 1,-1 0 0,0 0 0,0 7 0,-5 65 1177,4-77-1183,1 1 0,-1-1 0,0 1 0,0-1-1,1 0 1,-1 1 0,1-1 0,-1 0 0,1 1 0,-1-1 0,1 0 0,0 0 0,0 1-1,0-1 1,-1 0 0,1 0 0,0 0 0,0 0 0,1 0 0,-1 0 0,0 0 0,0-1 0,0 1-1,1 0 1,1 0 0,4 2-54,0-1 0,0 0 1,14 3-1,-11-3-26,34 4-852,0-1 0,0-3 0,48-2 0,-32-1-758,13 1-3275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2681,'0'0'7305,"128"-4"-6585,-93 4-352,-3 0-368,-3 0 0,-7 0-280,-5 0-1176,-6 0-512,-5-2-1081</inkml:trace>
  <inkml:trace contextRef="#ctx0" brushRef="#br0" timeOffset="1">208 14 5129,'0'0'5361,"-51"123"-4385,45-95-495,4-4-81,2 0-392,0-4 80,4-2-88,15-2-712,28-4-345,-4-6-1671,1-4-1985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16 7498,'0'0'1973,"-3"18"-1543,1-7-354,0-4-46,0 1 1,1-1-1,0 0 1,0 15 0,2-19-26,-1 0 1,0 0-1,1 0 1,0-1-1,-1 1 1,1 0-1,0 0 1,1 0-1,-1 0 1,0-1-1,1 1 1,0-1-1,-1 1 1,1-1-1,0 0 1,0 1-1,0-1 1,4 3-1,9 5 54,1-1 0,-1 0 0,2-1 0,-1-1-1,1 0 1,0-1 0,0-1 0,1-1 0,0 0 0,0-1 0,0-1-1,0-1 1,0-1 0,19-1 0,-35 1 2,0-1-1,0 1 1,0 0-1,-1-1 1,1 1-1,0-1 1,0 0 0,0 1-1,0-1 1,0 0-1,-1 0 1,1-1-1,0 1 1,-1 0-1,1 0 1,-1-1 0,0 1-1,2-2 1,0-1 45,-1 1 1,0-1 0,0 1-1,0-1 1,-1 0-1,1 1 1,-1-1 0,0 0-1,1-4 1,-1 3-50,-1 0 0,1 1 0,-1-1 0,0 0 0,0 0-1,0 1 1,0-1 0,-1 0 0,0 1 0,0-1 0,0 0 0,-1 1 0,1-1 0,-1 1 0,0 0 0,-5-7 0,1 4-111,-1 1 0,1 0 0,-1 1 0,-1-1 1,1 2-1,-1-1 0,0 1 0,0 0 0,0 0 1,-1 1-1,-15-4 0,-4 1-2036,0 1 0,-39-1 0,55 5-999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7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16 6633,'0'0'4375,"-17"-3"-3914,-54-9-324,69 12-134,1 0-1,-1-1 1,0 1-1,1 0 1,-1 0-1,0 0 0,1 0 1,-1 0-1,0 1 1,1-1-1,-1 1 0,1-1 1,-1 1-1,0-1 1,1 1-1,-3 1 0,3-1-2,0 0-1,0-1 0,1 1 0,-1 0 0,1 0 0,-1 0 0,1 0 0,-1 0 1,1 0-1,0-1 0,-1 1 0,1 0 0,0 0 0,0 0 0,-1 0 0,1 0 1,0 0-1,0 0 0,0 2 0,1 1-7,0-1 1,-1 1-1,1-1 1,0 0-1,0 1 0,1-1 1,-1 0-1,1 0 1,0 0-1,2 4 0,5 2-90,0-2-1,1 1 1,0-1-1,0 0 1,0-1-1,1 0 1,12 4-1,-22-10 81,-1 0 0,1 0 0,-1 1-1,1-1 1,-1 0 0,1 0 0,-1 1 0,1-1-1,-1 0 1,1 0 0,-1 1 0,0-1-1,1 1 1,-1-1 0,0 0 0,1 1 0,-1-1-1,0 1 1,1-1 0,-1 1 0,0-1 0,0 1-1,0-1 1,1 1 0,-1-1 0,0 1-1,0-1 1,0 1 0,0-1 0,0 1 0,0-1-1,0 1 1,0-1 0,0 1 0,0-1-1,0 1 1,0-1 0,0 1 0,-1-1 0,1 1-1,0-1 1,0 1 0,-1-1 0,1 1 0,-20 20 271,11-12-265,6-4 52,-1 0 1,1 0-1,0 0 1,0 0 0,0 1-1,1-1 1,0 1 0,-3 10-1,5-14-37,-1 0 0,1 1 0,-1-1 0,1 1 0,0-1 0,0 1 1,0-1-1,0 1 0,1-1 0,-1 0 0,0 1 0,1-1 0,0 1 0,0-1 0,0 0 0,0 0 0,0 1 0,0-1 0,0 0 0,1 0 0,-1 0 0,1 0 0,3 3 0,2 0-66,0 0 0,1-1-1,0 0 1,0 0-1,0 0 1,0-1 0,0 0-1,12 2 1,72 9-2360,-83-14 1940,45 5-3450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7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38 5265,'0'0'6177,"-18"117"-5680,16-59-217,2 4 16,0 0-296,0-4-8,7-5 8,4-9-480,3-8-57,8-8-543,-3-10-1160,-4-10-1697</inkml:trace>
  <inkml:trace contextRef="#ctx0" brushRef="#br0" timeOffset="1">1 0 5945,'0'0'4337,"133"14"-3209,-97 4 73,-8 2-409,-7 0-272,-10-2 88,-5 0-360,-6 0 32,0 3-64,-4-1-152,-13 0-128,-1 2 24,-5 0-576,2 2-336,6-6-1209,6-8-2952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8450,'0'0'3411,"-2"16"-3319,-6 52 14,8-65-104,0 0 0,1 0 0,-1 0 0,1 0 0,-1 1 0,1-1 0,0 0 0,0-1 0,1 1 0,-1 0 0,0 0 0,1 0 0,0-1 0,0 1 0,0-1 0,0 1 0,0-1 0,0 0 0,0 0 0,1 0 0,-1 0 0,5 2 0,-3-1 5,4 1-4,-1 1 1,1-2-1,0 1 0,0-1 1,0-1-1,1 0 1,-1 0-1,0 0 0,1-1 1,0 0-1,-1-1 0,1 0 1,-1 0-1,17-3 1,-20 2 20,-1-1 0,1 0 0,0 0 0,-1 0 0,0 0 0,1-1 0,-1 0 0,0 1 0,0-1 0,-1-1 0,1 1 0,-1-1 0,1 1 0,-1-1 0,0 0 0,-1 0 0,1 0 0,3-9 0,-6 16-18,0 1 1,0-1 0,0 0 0,0 1 0,0-1-1,1 0 1,-1 1 0,1-1 0,0 0 0,0 0-1,0 0 1,0 1 0,1-1 0,-1-1-1,1 1 1,0 0 0,0 0 0,0-1 0,0 1-1,4 2 1,-3 0-4,1-1-1,0 0 0,1 0 1,-1 0-1,1 0 0,0-1 1,0 1-1,0-2 1,0 1-1,0 0 0,1-1 1,6 2-1,-5-2 24,-1-1 1,0 0-1,1-1 0,-1 0 1,0 0-1,1 0 0,-1-1 1,0 0-1,0 0 0,11-3 1,-13 2-62,-1 1 0,0-1 0,0 0 1,0 0-1,0 0 0,0 0 0,-1-1 1,1 1-1,-1-1 0,1 1 0,-1-1 1,0 0-1,0 0 0,0 0 0,0 0 1,-1-1-1,1 1 0,-1 0 0,2-7 1,3-18-1621,-5 0-2404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8530,'0'0'3585,"34"42"-5842,2 6-503,-4-4-1465,-4-6 1816</inkml:trace>
  <inkml:trace contextRef="#ctx0" brushRef="#br0" timeOffset="1">375 384 4689,'0'0'4161,"133"0"-3185,-89 0-584,-3 0-296,-5 0-96,-8-2-824,-5 0-680,-16-2-521,-5 0 49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1408,'0'0'6674,"-77"111"-5250,66-79-368,2-2-264,5 0-536,2 0-15,2-4-169,0-2-72,6-4-104,24-6-697,-2-4-1159,-2-10-2105</inkml:trace>
  <inkml:trace contextRef="#ctx0" brushRef="#br0" timeOffset="1">198 46 6953,'0'0'2948,"-1"17"-2243,-1 53-311,2-68-377,0-1 0,0 0 0,0 1 0,0-1 0,0 1 0,0-1 0,1 0 0,-1 1 0,0-1 0,1 0 0,-1 1 0,1-1 0,0 0 0,-1 0 0,1 1 0,0-1 0,0 0 0,0 0 0,0 0 0,0 0 0,0 0 0,0 0 0,0 0 0,0-1 0,3 2-1,-2-1 22,1 0-1,0-1 0,-1 1 0,1-1 0,0 0 0,0 0 1,-1 0-1,6-1 0,1 1 64,-4-1-58,1 1 0,0-1 0,-1 0-1,1-1 1,0 1 0,-1-1 0,1 0 0,-1 0-1,7-4 1,46-33 114,-12 8-30,-37 26-96,-3 0 149,1 1 1,1 0-1,-1 0 0,1 1 0,-1 0 1,1 0-1,0 1 0,0 0 1,0 1-1,10-2 0,-17 4-146,1-1 0,-1 0 0,0 0 0,0 1 0,0-1 0,0 1 0,0-1 0,0 1 0,0 0 0,0-1 0,0 1 1,0 0-1,0 0 0,0 0 0,0 0 0,-1-1 0,1 1 0,0 0 0,0 2 0,14 25 128,-8-15-70,-5-10-76,20 36-343,32 42 0,-45-69-313,0-1-1,0-1 1,2 0 0,-1 0-1,1-1 1,0 0-1,24 13 1,-10-11-2264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9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7258,'0'0'6250,"0"15"-5544,10 173 1326,-3-126-1645,-4-20-336,3 1 1,1-1-1,25 77 0,-31-114-167,1 0 0,0-1 0,1 1 0,-1-1 1,1 1-1,0-1 0,0 0 0,0 0 0,0 0 0,1 0 0,6 5 0,-6-7-470,0 1 0,0-1-1,1 0 1,-1-1 0,1 1 0,-1-1 0,1 0 0,-1 0 0,1 0-1,0-1 1,0 1 0,6-2 0,12 1-7081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00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3329,'0'0'4194,"18"19"-3302,62 58-105,-70-68-633,0 0 0,1 0-1,0-2 1,1 1 0,-1-1 0,1-1-1,0 0 1,1-1 0,17 6 0,-8-7 22,0-1 0,-1 0 1,1-1-1,24-2 0,-38-1-132,1 1 0,-1-1 0,0-1 0,0 1 0,0-1 0,1-1 0,-2 0-1,1 0 1,0 0 0,-1-1 0,1 0 0,-1-1 0,12-9 0,-4 1 16,1 0 0,-2-2-1,21-25 1,-30 33-75,-1 1-1,0-1 1,0 0-1,-1 0 1,0-1-1,-1 1 0,1-1 1,-1 1-1,-1-1 1,1 0-1,-1 1 1,0-14-1,-1 19 9,0 1 0,0-1 0,0 1 0,0 0 0,0-1 0,-1 1 0,1-1 0,0 1 0,-1 0 0,1-1 0,-1 1 0,1 0-1,-1 0 1,0-1 0,0 1 0,1 0 0,-1 0 0,0 0 0,-2-2 0,0 1-2,1 1 0,-1-1 0,0 1 1,-1-1-1,1 1 0,0 0 0,-6-1 0,1 0-9,0 0 0,0 1-1,-1 0 1,1 0 0,-1 1-1,1 0 1,-1 1 0,-11 2-1,15-2 10,0 0 0,-1 1 0,1 0 0,0 0-1,0 0 1,1 0 0,-1 1 0,0 0 0,1 0-1,0 0 1,0 1 0,0 0 0,0-1 0,-4 6 0,3-2-10,0 0 1,1 1 0,-1-1-1,1 1 1,1 0 0,-1 0 0,2 0-1,-1 1 1,1-1 0,0 1-1,1-1 1,-1 1 0,2 0 0,-1-1-1,2 1 1,0 10 0,-1-16-1,1 0 0,0 0-1,0 0 1,-1 0 0,2 0 0,-1 0 0,0-1 0,0 1 0,1 0 0,0-1 0,-1 1 0,1-1 0,0 1-1,0-1 1,3 2 0,0 0 9,0 0 0,0-1 0,1 1 0,-1-1 0,1 0 0,11 3-1,-1-1 25,1-1 0,-1 0-1,1-2 1,27 1 0,-22-2-23,1-1 0,32-4 0,-47 2 24,0 0 0,0 0-1,0 0 1,0-1 0,-1 0 0,1-1 0,-1 0 0,0 0 0,0 0 0,7-7 0,-5 4 146,-1 0 0,0-1 0,0 0 0,-1 0 0,0-1 0,-1 0 0,11-19 753,-17 47-768,0-15-130,0 0-1,0 1 1,1-1-1,-1 0 1,1 0-1,0 0 1,0 0 0,0 0-1,1 0 1,-1 0-1,1 0 1,0 0-1,0 0 1,1-1-1,-1 1 1,1-1-1,-1 0 1,1 0-1,6 6 1,0-1-39,0-1-1,1 1 1,0-1-1,0-1 1,0 0 0,1 0-1,0-1 1,0-1-1,13 4 1,-11-4-1227,0-1 1,0-1 0,0 0-1,21 0 1,-26-2-3652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77 207 5457,'0'0'1515,"-6"22"-1404,-20 74 216,23-81-224,0 0 0,0 1 0,2 0 1,0-1-1,2 27 0,0-15-16,-1-19-75,1-1-1,0 1 0,0-1 1,0 1-1,1-1 0,0 0 0,1 0 1,0 0-1,0 0 0,0 0 1,1 0-1,0-1 0,0 0 1,0 0-1,1 0 0,10 10 0,-14-15-12,0 0-1,0 0 1,0-1-1,0 1 1,0 0-1,1 0 1,-1-1-1,0 1 0,1 0 1,-1-1-1,0 1 1,1-1-1,-1 0 1,0 1-1,1-1 0,-1 0 1,1 0-1,-1 0 1,1 0-1,-1 0 1,0 0-1,1 0 1,1-1-1,-1 0 1,0 0 0,-1 0-1,1 0 1,0-1 0,-1 1 0,1 0 0,-1-1-1,0 1 1,1-1 0,-1 0 0,0 1 0,0-1-1,0 0 1,1-2 0,2-5 12,-1 0 0,0 0 0,-1-1 0,0 1 0,2-17 0,-2 6-14,-1 0 0,-1-1 1,-1 1-1,-1 0 0,0 0 0,-1 0 0,-2 0 1,-6-20-1,-9-5 228,-28-46 1,-15-35 1330,61 123-1486,-6-21 487,7 23-548,1 0-1,-1 0 0,1 0 0,0 0 0,0 0 1,-1 0-1,1 0 0,0 0 0,0-1 0,0 1 0,0 0 1,0 0-1,1 0 0,-1 0 0,0 0 0,0 0 1,1-1-1,19 1-882,-10 1 34,0 0 0,0 1 0,16 3-1,-1 5-2831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09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5313,'0'0'1144,"104"-27"-896,-78 19-80,0 2 17,-3 0-185,-6 2 216,2 0-216,-8 0 0,-2 2-8,1 0-184,-5-2-305,-1 0-559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8162,'0'0'3144,"0"111"-2607,0-91-33,0-2-400,0-2 104,0-2-160,0 0 64,0 0-224,2 0-32,1 2-536,5 2-337,7 2-1447,0-2-481,-2-8-1984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19 5961,'0'0'2760,"-4"19"-2190,-12 62-331,15-77-240,0 0 1,0 0-1,1 0 0,0 0 1,0 0-1,0 0 0,0 0 1,0 1-1,1-1 0,0 0 1,-1 0-1,2 0 0,-1 0 1,0-1-1,1 1 0,0 0 0,0-1 1,0 1-1,0-1 0,0 1 1,1-1-1,0 0 0,-1 0 1,1 0-1,0 0 0,1-1 1,-1 1-1,0-1 0,1 0 1,4 3-1,3-1 9,0 0 0,0-1-1,0 0 1,1 0 0,-1-1 0,1-1 0,-1 0 0,15 0-1,-24-1 27,0 0-1,1-1 1,-1 1-1,0 0 1,1-1-1,-1 1 1,0-1-1,0 0 1,0 0-1,0 0 0,0 0 1,0 0-1,0 0 1,0 0-1,0-1 1,0 1-1,0-1 1,-1 1-1,1-1 1,-1 0-1,1 0 1,-1 1-1,0-1 1,0 0-1,0 0 0,0-1 1,0 1-1,0 0 1,0 0-1,0-3 1,2-6 115,-1-1 0,-1 1-1,0-1 1,-1-19 0,0 24-162,0 3 0,0-1 0,-1 1-1,0 0 1,0-1 0,0 1 0,0 0 0,-1 0 0,0 0 0,1 0 0,-2 0-1,1 0 1,0 0 0,-1 0 0,0 1 0,1 0 0,-1-1 0,-1 1 0,1 0-1,0 0 1,-1 1 0,0-1 0,-6-3 0,0 1-250,0 0 0,-1 1 0,0 0 0,1 0 0,-2 1 0,1 0 0,-17-1 0,-17 0-1525,5 4-605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5537,'0'0'3201,"104"-10"-2801,-55 10-400,3 0 0,24 0-376,-14 2-848,-8 6-721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1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11 6361,'0'0'4103,"-19"-2"-3886,-9-1-148,5 0 31,0 1-1,-42 2 1,45 1 65,1 1 0,0 1 0,0 0 0,0 1 0,0 1 0,-23 10 0,42-14-173,-1-1-1,1 0 1,-1 1-1,1-1 1,-1 0 0,1 1-1,0-1 1,-1 1 0,1-1-1,0 0 1,-1 1-1,1-1 1,0 1 0,0-1-1,0 1 1,-1-1 0,1 1-1,0-1 1,0 1-1,0-1 1,0 1 0,0 0-1,0-1 1,0 1-1,0-1 1,0 1 0,0-1-1,0 1 1,0-1 0,0 1-1,1-1 1,-1 1-1,0-1 1,0 1 0,1-1-1,-1 1 1,0-1 0,0 1-1,1-1 1,0 1-1,14 18-210,18 7 199,-24-20 10,1 1 0,-2 0 0,1 0 0,-1 1 0,0 0 0,-1 1 0,12 17 0,-17-24-1,-2 1 0,1-1-1,0 1 1,-1 0 0,1-1 0,-1 1-1,0 0 1,1-1 0,-1 1 0,-1 0 0,1 0-1,0-1 1,-1 1 0,1 0 0,-1-1-1,0 1 1,0-1 0,0 1 0,0-1-1,0 1 1,-1-1 0,1 0 0,-1 0-1,1 0 1,-1 1 0,0-1 0,-3 2-1,-7 7 44,0 0-1,0-2 1,-21 14-1,22-16-23,-9 5 11,10-6 15,1 0 0,-1 0 0,1 1 0,0 1 0,1-1 0,0 1 0,-7 9-1,14-16-34,0 0 0,0 0 0,0 1 0,1-1 0,-1 0 0,1 0 0,-1 1 0,1-1 0,-1 0 0,1 0 0,0 1 0,0-1 0,-1 0 0,1 1 0,0-1 0,0 1 0,0-1 0,1 0 0,-1 1 0,0-1 0,0 0 0,1 2 0,0-1 3,0 0-1,1-1 1,-1 1 0,0 0-1,1-1 1,-1 0 0,1 1-1,-1-1 1,1 0 0,0 0-1,-1 0 1,1 0-1,3 1 1,6 3-4,1-1 1,0-1-1,-1 0 1,14 1-1,-17-3-28,52 6-2534,120 0-1,-175-7 2323,43 0-2750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321 103 4537,'0'0'6211,"-16"17"-5567,-101 117 509,71-80-720,15-19-35,2 2-1,-42 64 1,61-78-619,15-24-1752,3-3 1719,-1 0 0,0-1-1,0 0 1,0 0 0,0 0-1,-1-1 1,0 0 0,8-10 0,1-4-837,22-36 0,-12 5 479,-2 0 0,-2-2 0,22-84 1,-20 62 2609,-23 75-1949,0 0 0,0 0 1,0-1-1,0 1 1,0 0-1,0 0 1,0 0-1,0 0 0,0 0 1,0 0-1,0 0 1,0 0-1,0-1 1,0 1-1,0 0 0,0 0 1,0 0-1,0 0 1,0 0-1,0 0 1,0 0-1,0 0 0,0 0 1,0-1-1,0 1 1,0 0-1,0 0 1,0 0-1,0 0 0,0 0 1,0 0-1,1 0 1,-1 0-1,0 0 1,0 0-1,0 0 0,0 0 1,0 0-1,0 0 1,0 0-1,0 0 1,0 0-1,0-1 1,1 1-1,-1 0 0,0 0 1,0 0-1,0 0 1,0 0-1,0 0 1,0 0-1,0 1 0,0-1 1,1 0-1,-1 0 1,0 0-1,0 0 1,0 0-1,0 0 0,0 0 1,0 0-1,0 0 1,0 0-1,4 10 972,2 23-1198,-5-24 628,37 193 1313,-28-164-1590,1-1 0,2-1 0,23 47 0,-32-75-176,0-1-1,1 0 1,-1-1-1,2 1 1,-1-1-1,1 0 1,-1 0 0,11 7-1,-13-10-213,1-1-1,-1 1 1,1-1-1,-1-1 1,1 1 0,0 0-1,0-1 1,0 0-1,0 0 1,0 0-1,0 0 1,0-1 0,0 1-1,1-1 1,-1 0-1,0 0 1,0-1 0,6 0-1,0-5-1959,-4-5-353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2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6369,'0'0'2281,"96"0"-1353,-49 0-192,4 0-640,2 0-96,1 0-224,-1 0-1000,19-20-304,-14 2-449,-11 0-519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3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84 2713,'0'0'6381,"-3"19"-5438,-18 119 469,18-105-1103,0 0-1,3 0 0,2 35 1,-1-67-287,-1 1 1,0-1 0,1 0 0,-1 1-1,1-1 1,-1 1 0,1-1-1,0 0 1,0 1 0,-1-1 0,1 0-1,0 0 1,2 2 0,-2-2-16,-1-1 0,0 0 0,1 0 0,-1 1 0,0-1 0,1 0 0,-1 0 0,1 0 0,-1 1 0,0-1 0,1 0 0,-1 0 0,1 0 1,-1 0-1,1 0 0,-1 0 0,0 0 0,1 0 0,-1 0 0,1 0 0,-1 0 0,1 0 0,-1 0 0,0-1 0,1 1 0,-1 0 0,1 0 0,-1 0 0,0-1 0,1 1 0,-1 0 1,0 0-1,1-1 0,-1 1 0,0 0 0,1-1 0,-1 1 0,0 0 0,0-1 0,1 1 0,-1 0 0,0-1 0,0 1 0,0-1 0,1 1 0,-1 0 0,0-1 0,0 1 0,0-1 1,4-11 5,0 1 1,-1-1 0,-1 0 0,0 0 0,0 0 0,-1-13 0,-3-74 34,-1 73-94,-11-45-1,9 49 9,0 1 0,2-1 0,-2-29-1,5 51 33,1-1-1,-1 1 1,0-1-1,0 1 0,1 0 1,-1-1-1,0 1 1,0-1-1,1 1 0,-1 0 1,0-1-1,1 1 0,-1 0 1,1-1-1,-1 1 1,0 0-1,1 0 0,-1-1 1,1 1-1,-1 0 0,1 0 1,-1 0-1,1 0 1,-1 0-1,1 0 0,0-1 1,16-1-42,-14 2 12,230-4-1461,-129 6 1468,-102-2 36,-1 0-1,0 0 1,0 1 0,0-1-1,0 1 1,0-1 0,0 0-1,0 1 1,0 0 0,0-1-1,0 1 1,0 0 0,0-1 0,0 1-1,0 0 1,0 0 0,-1 0-1,1 0 1,0 0 0,0-1-1,-1 1 1,1 1 0,-1-1-1,1 0 1,-1 1 0,10 32 316,-8-28-304,5 44 630,-1 1 0,-3-1 0,-4 81 0,-1-39 124,2-24-489,22-67-2371,-16-1 1636,-1-1 1,1 1-1,-1-1 1,1 0 0,-1 0-1,0-1 1,1 1-1,8-5 1,13-12-4354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4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5209,'0'0'5577,"-3"17"-4882,-27 263 2183,28-16-2046,2-259-880,0-1-1,0 1 0,1 0 1,0 0-1,0-1 0,0 1 1,1 0-1,-1-1 0,1 1 1,0-1-1,5 7 0,-6-9-122,1 1-1,0-1 0,0 0 0,0-1 0,0 1 1,1 0-1,-1-1 0,0 1 0,1-1 0,-1 0 1,1 1-1,-1-1 0,1 0 0,0-1 0,-1 1 1,1 0-1,0-1 0,0 0 0,0 1 0,4-1 1,13 0-2457,-4 0-1199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4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5577,'0'0'4120,"5"19"-4022,3 4-122,12 30-1,-19-51 21,1 0 0,-1 1 0,1-1 0,-1 0-1,1 1 1,0-1 0,0 0 0,0-1 0,0 1 0,0 0 0,1 0 0,-1-1-1,0 1 1,1-1 0,-1 0 0,1 0 0,3 1 0,1 0-14,-1-1 1,1 0 0,-1-1-1,1 1 1,6-2-1,-1 1 6,-3 1 13,-1-1-1,1 0 1,0-1-1,-1 0 0,1-1 1,-1 1-1,1-2 1,9-3-1,-13 4 37,1-1 0,-1-1 0,0 1-1,0-1 1,0 1 0,0-2 0,-1 1 0,0 0 0,1-1 0,-2 0-1,1 0 1,3-6 0,-3 5 148,-1 2 125,-1 0 1,1 0 0,-1 0-1,1 0 1,-1-1 0,-1 1-1,1-1 1,-1 0 0,1-5 928,-2 22-1261,0-7-88,0 4-148,0 0 0,1 0 1,2 11-1,-2-17 116,0 1 0,0-1 0,0 0 0,0 0 0,1 0 0,-1 0 0,1 0 0,0 0 0,0-1 0,0 1 0,0 0 0,5 3 0,2 1-582,1 0 1,0 0-1,1-2 0,-1 1 1,18 5-1,10 1-1878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3 6249,'0'0'3912,"-4"-1"-3764,1 1-138,1-1-1,-1 1 1,0 0 0,0 0-1,0 0 1,0 0 0,0 0-1,0 1 1,0-1 0,0 1-1,0 0 1,0 0 0,1 0-1,-1 0 1,0 0 0,1 1-1,-1-1 1,1 1 0,-1 0-1,1-1 1,0 1 0,-1 0-1,-1 3 1,-2 2-51,-1 0 0,1 0-1,1 0 1,0 1 0,0 0 0,0 0-1,1 0 1,0 0 0,1 1 0,0 0 0,0 0-1,1 0 1,0 0 0,0 0 0,1 0 0,1 0-1,-1 0 1,1 1 0,3 14 0,-3-22 8,1 0 0,0 0-1,0 1 1,0-1 0,1 0 0,-1 0 0,0 0 0,1 0 0,-1 0 0,1-1 0,0 1 0,0 0 0,-1-1-1,1 1 1,0-1 0,0 0 0,1 0 0,-1 0 0,0 0 0,0 0 0,1 0 0,-1 0 0,0-1 0,1 1-1,-1-1 1,4 1 0,6 0-279,0 0-1,0-1 1,23-2 0,-34 2 322,0 0-1,0 0 1,0 0 0,0 0 0,0-1 0,0 1 0,0 0 0,0-1 0,0 1 0,-1 0-1,1-1 1,0 1 0,0-1 0,0 0 0,-1 1 0,1-1 0,0 0 0,-1 1 0,1-1 0,-1 0-1,1 0 1,0 1 0,-1-1 0,0 0 0,1 0 0,-1 0 0,0 0 0,1 0 0,-1 0 0,0 0-1,0 0 1,0 0 0,0 0 0,0 1 0,0-1 0,0 0 0,0-1 0,-3 1 100,1 0 0,-1 0 0,0 0 0,0 0-1,0 1 1,1-1 0,-1 1 0,0 0 0,0 0 0,0 0 0,0 0 0,-3 1 0,-1 0 17,2-1-95,-1 1-1,1 0 1,0 0-1,0 1 1,0-1 0,0 1-1,1 0 1,-1 0-1,0 1 1,1-1 0,-1 1-1,1 0 1,0 1-1,0-1 1,0 1 0,1-1-1,-1 1 1,1 0-1,0 0 1,0 1 0,-4 6-1,4-5-21,-1 0 0,1 1 0,0-1 0,0 1 0,1 0 0,0 0-1,0 0 1,1 0 0,0 0 0,0 0 0,1 0 0,0 1 0,0-1 0,0 0 0,3 11 0,-2-16-44,0 1 0,0-1 1,0 1-1,1-1 1,0 0-1,-1 1 0,1-1 1,0 0-1,0 0 0,0 0 1,0-1-1,0 1 1,0 0-1,1-1 0,-1 1 1,1-1-1,-1 0 1,1 0-1,-1 0 0,1 0 1,0 0-1,-1 0 1,5 0-1,6 1-337,1 0 0,0-1 0,15-1 0,-27 0 333,38 0-1370,-4 0-782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5753,'0'0'3013,"-19"1"-1917,-61 7-342,77-8-728,0 1 0,0 0 0,0 0 0,0 0 0,0 0 0,1 0 0,-1 1 0,0-1 0,1 1 0,0 0 0,-1 0 0,1 0 0,0 0 0,0 0 0,0 0 0,0 1 0,-2 2 0,1 1-5,0 0 0,0 0-1,1 0 1,0 0 0,-2 9 0,2-8-21,0 1-12,0 0-1,1 0 1,0 0-1,0 1 1,1-1-1,0 0 1,0 0-1,3 15 1,-2-19-21,0-1 1,0 1-1,0-1 0,1 1 1,-1-1-1,1 0 0,0 0 1,0 0-1,0 0 0,0 0 1,1 0-1,-1-1 0,1 1 1,-1-1-1,1 1 0,0-1 1,0 0-1,0 0 0,1 0 1,-1-1-1,6 3 0,-1-1-8,0-1-1,0 0 1,1 0-1,-1 0 1,1-1-1,0-1 0,-1 1 1,1-2-1,0 1 1,11-3-1,-14 2 44,0 0 0,0-1-1,-1 0 1,1 0 0,0 0-1,-1-1 1,0 0-1,1 0 1,-1 0 0,0 0-1,-1-1 1,1 0 0,0 0-1,-1-1 1,5-6-1,-4 4 102,-1 0-1,-1 0 1,0-1 0,0 0-1,0 1 1,-1-1-1,0 0 1,0 0-1,-1 0 1,0 0-1,-1-1 1,1 1-1,-2 0 1,0-10-1,0 15-111,1 0-1,-1 0 0,0 0 1,0 1-1,0-1 1,0 0-1,0 1 1,-1-1-1,1 1 1,-1-1-1,0 1 1,1 0-1,-1-1 1,0 1-1,0 0 0,-1 0 1,1 1-1,0-1 1,-1 0-1,1 1 1,-1-1-1,1 1 1,-1 0-1,0 0 1,1 0-1,-5-1 1,-6-1-1023,0 0 0,0 1 1,-1 0-1,-16 0 0,6 2-3117</inkml:trace>
  <inkml:trace contextRef="#ctx0" brushRef="#br0" timeOffset="1">173 0 5265</inkml:trace>
  <inkml:trace contextRef="#ctx0" brushRef="#br0" timeOffset="2">173 0 5265,'55'80'1592,"-55"-58"-1255,0 3 455,0 5 128,0-2-248,7-2-152,10-4-520,8-4-344,25-6-552,-4-6-792,-5-6-761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50 5457,'0'0'5652,"-20"-8"-5379,-61-24-42,76 30-186,1 0-1,0 1 1,-1 0-1,1 0 1,-1 0-1,0 0 1,1 0 0,-1 1-1,0 0 1,-7 1-1,-4 0 65,15-1-107,1 0 0,-1 0 1,0 0-1,0 0 0,0 0 0,1 1 1,-1-1-1,0 0 0,0 0 0,1 1 1,-1-1-1,0 0 0,1 1 0,-1-1 0,0 1 1,1-1-1,-1 1 0,1-1 0,-1 1 1,0-1-1,1 1 0,0 0 0,-1-1 1,1 1-1,-1 0 0,0 0 0,1 2 2,-1-1-1,0 0 1,1 1-1,-1-1 1,1 1 0,0-1-1,0 1 1,0 4-1,1 0-5,0-1 0,0 1-1,1 0 1,0-1 0,0 0-1,4 8 1,5 3-27,0-1 1,1 0-1,23 23 1,-21-25 45,-1 1 1,0 1-1,17 28 1,-29-43-12,0 0 0,0 0 0,0 1 1,-1-1-1,1 0 0,-1 0 0,1 1 0,-1-1 1,1 0-1,-1 1 0,0-1 0,0 1 0,0-1 0,0 0 1,0 1-1,0-1 0,0 1 0,0-1 0,0 0 0,0 1 1,-1-1-1,1 0 0,-1 1 0,1-1 0,-1 0 0,0 0 1,1 1-1,-1-1 0,0 0 0,0 0 0,0 0 1,0 0-1,0 0 0,0 0 0,0 0 0,0 0 0,-1 1 1,-5 1 28,0 0 1,0 0 0,0 0 0,0-1-1,-14 3 1,6-1-72,-115 23-642,43-18-4733,71-9 523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8090,'0'0'3023,"-6"8"-2906,2-3-113,1-2-3,1 0-1,-1-1 0,1 2 1,0-1-1,0 0 0,-2 4 1,4-6-2,-1 0 1,1 0 0,0 1 0,-1-1 0,1 0 0,0 0 0,0 0 0,0 1 0,0-1 0,0 0 0,0 0 0,0 1 0,0-1-1,1 0 1,-1 0 0,0 1 0,1-1 0,-1 0 0,1 0 0,-1 0 0,1 0 0,0 0 0,-1 0 0,1 0 0,0 0-1,1 1 1,6 6-6,1 0 0,-1 0-1,2-1 1,-1-1 0,1 0 0,0 0-1,0-1 1,1 0 0,-1 0-1,21 4 1,-29-7 46,-23-1 835,13 0-850,-1 0 1,1 1-1,-1 1 0,1 0 1,0 0-1,0 0 0,0 1 1,-13 8-1,19-10-23,0-1 1,0 1-1,-1-1 1,1 1-1,0 0 0,0 0 1,1 0-1,-1 0 0,0 0 1,1 0-1,-1 0 1,1 0-1,-1 1 0,1-1 1,0 1-1,0-1 1,0 1-1,1-1 0,-1 1 1,1 0-1,-1-1 0,1 1 1,0 0-1,0-1 1,0 1-1,0 0 0,0 0 1,1-1-1,-1 1 0,1-1 1,0 1-1,2 4 1,-1-3-34,0-1 1,1 0 0,-1 0-1,1 0 1,0 0 0,0 0 0,0-1-1,0 1 1,1-1 0,-1 0-1,1 0 1,-1 0 0,1 0 0,0-1-1,4 2 1,10 3-552,33 6 1,-44-11 399,45 8-2104,-5-5-1680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6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72 6145,'0'0'2598,"0"20"-1959,-1 4-390,0 16 306,5 51 0,2-44-418,-6-46-103,-5-15-81,-1 3 3,1-1-1,1-1 1,0 1 0,1-1-1,0 1 1,1-1 0,1 0-1,0 0 1,0 0 0,2-17 0,0 24 42,0 1 1,0-1 0,0 1 0,0-1 0,1 1 0,0 0 0,0 0 0,1 0 0,-1 0-1,1 0 1,0 0 0,0 0 0,1 1 0,-1 0 0,1 0 0,0 0 0,0 0 0,1 0-1,-1 1 1,1 0 0,0 0 0,-1 0 0,1 0 0,1 1 0,-1 0 0,6-2 0,0 1 89,1 1 0,-1 0 0,1 0 0,0 1 0,-1 1 0,1 0 0,0 0 0,21 5 0,-29-4-17,-1 0 0,-1 1 0,1-1 0,0 1 1,0 0-1,-1 0 0,1 0 0,0 0 0,-1 0 1,0 0-1,0 1 0,0-1 0,0 1 0,0-1 1,0 1-1,0 0 0,-1 0 0,2 5 0,3 6 317,-2 0 0,5 29 0,-3-16-54,-2-13-280,0 0 1,8 19 0,-9-28-162,-1 0-1,1-1 1,0 1-1,0-1 1,0 0-1,0 0 1,1 0-1,-1 0 1,1 0 0,7 4-1,1-1-826,1-1-1,0 0 1,0-1 0,15 5-1,6-1-3964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6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8690,'0'0'5337,"0"112"-5145,0-84-112,9-3-80,6-3-576,4-4-80,21-4-737,-6-4-1447,-2-8-2561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7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51 3817,'0'0'7232,"-7"18"-6643,-22 63-235,27-75-342,1 0 0,-1 0 0,1 0 0,0 1 0,1-1 0,-1 1 0,1-1 0,0 0 0,1 1 0,0-1 0,0 0 0,0 1 0,1-1 0,0 0 0,0 0 0,0 0 0,1 0 0,0-1 0,0 1 0,0-1 0,1 1 0,0-1 0,0 0 1,0-1-1,9 8 0,-5-5-67,0-1 0,1-1 1,0 1-1,0-2 0,1 1 1,-1-1-1,1 0 1,0-1-1,0 0 0,0-1 1,1 0-1,-1-1 0,18 1 1,-22-2-41,-1 0 1,1 0 0,-1-1-1,1 0 1,-1 0 0,1 0-1,-1 0 1,0-1 0,7-3-1,-9 3 61,0 0-1,-1 1 1,1-1-1,-1 0 1,0-1 0,1 1-1,-1 0 1,0-1-1,0 1 1,-1-1-1,1 0 1,0 1 0,-1-1-1,0 0 1,0 0-1,1 0 1,-2 0 0,2-4-1,-1 1 23,0 0-1,0 0 1,0 0-1,-1 0 1,0-1 0,0 1-1,-1 0 1,0 0-1,0 0 1,0 0 0,-1 0-1,-3-10 1,-3 1 106,0 0 1,0 0 0,-13-15-1,-11-19 532,30 47-584,1 0 0,0 0 1,0 0-1,0 0 0,0 0 0,0-1 1,0 1-1,1 0 0,-1-1 0,1 1 1,-1 0-1,1-1 0,0 1 0,0-1 0,1-4 1,-1 6-37,1-1-1,0 1 1,0-1 0,0 1 0,0 0 0,0 0-1,0-1 1,0 1 0,1 0 0,-1 0 0,0 0 0,1 0-1,-1 0 1,0 1 0,1-1 0,-1 0 0,1 1-1,0-1 1,-1 1 0,1-1 0,-1 1 0,4-1-1,27-3-92,0 0-1,0 2 1,34 3-1,22-2-2997,-55-1-889</inkml:trace>
  <inkml:trace contextRef="#ctx0" brushRef="#br0" timeOffset="1">406 1 6649,'0'0'5088,"16"1"-4709,127 6 209,-118-7-494,-14 0-9073,-14 0 6648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7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2633,'0'0'6225,"-28"104"-5297,22-70 104,1 1-256,1-5-199,2-2-65,0-4-424,2-2 48,0-4-136,2-2-320,15-2-168,19-2-993,0-4-1159,-4-6-2593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25 6385,'0'0'3764,"-2"20"-3275,-2 63-273,4-79-195,0 0 0,1-1-1,-1 1 1,1-1-1,0 1 1,0-1 0,1 0-1,-1 1 1,1-1 0,0 0-1,-1 0 1,1 0 0,1 0-1,-1 0 1,0-1-1,1 1 1,-1 0 0,1-1-1,0 0 1,0 0 0,0 0-1,0 0 1,0 0 0,0 0-1,5 1 1,0 1 8,4 2 6,0-1 0,0-1 1,1 0-1,0-1 0,-1 0 1,1-1-1,0-1 0,0 0 1,0 0-1,0-1 1,24-4-1,-32 3-27,-1 0 0,0 0 0,0-1 0,0 1 0,1-1 0,-1 0 0,-1 0 0,1 0 0,0-1 1,-1 1-1,1-1 0,-1 0 0,0 0 0,1 0 0,-2-1 0,1 1 0,0-1 0,-1 0 0,1 1 0,-1-1 0,2-5 0,-2 4-2,0 0 0,0 0-1,0 0 1,-1 0 0,0-1-1,0 1 1,0 0-1,0-1 1,-1 1 0,0-1-1,0 1 1,-1-1-1,1 1 1,-1 0 0,0-1-1,-1 1 1,-1-6 0,0 6-13,1 1 0,-1 0 0,0 0 0,-1 0 0,1 0 0,0 0 0,-1 1 0,0-1 0,0 1 0,0 0 0,0 0 0,-1 1 0,1-1 0,-1 1 0,1 0 0,-1 0 0,-9-2 0,3 1-680,0 1-1,0 0 1,0 1-1,0 0 1,0 0-1,0 2 1,-13 0-1,3 4-3048</inkml:trace>
  <inkml:trace contextRef="#ctx0" brushRef="#br0" timeOffset="1">7 25 5033</inkml:trace>
  <inkml:trace contextRef="#ctx0" brushRef="#br0" timeOffset="2">7 25 5033,'38'55'1266,"-37"-53"-1174,0 1 0,1-1 0,-1 0 0,-1 0 0,1 1 0,0-1 0,0 1 0,-1-1 0,1 0 0,-1 1 1,0-1-1,0 1 0,0-1 0,0 1 0,-1 2 0,1 7 598,9 138 3856,-4-102-3932,2 1 0,22 77 0,-27-123-627,0 5 7,0 0 1,1 0-1,7 11 0,-9-17-54,0 0 0,0 0 0,1-1 0,-1 1 0,0 0 0,1-1 0,0 1 1,-1-1-1,1 1 0,0-1 0,0 0 0,-1 0 0,1 0 0,0 0 0,0 0 0,0 0 0,1 0 0,-1-1 0,2 1 0,4 0-633,-1 0 0,1-1 0,0 0 0,13-2 0,4-7-3480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9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 6673,'0'0'1841,"-21"2"-789,-69 13-45,84-13-943,0-1 1,0 2-1,1-1 1,-1 0-1,1 1 0,-1 0 1,1 1-1,0-1 0,0 1 1,0 0-1,1 0 1,0 0-1,-1 1 0,1-1 1,1 1-1,-1 0 1,1 1-1,0-1 0,0 0 1,-3 8-1,2-2-14,0 0 0,1 0 0,0 0 0,1 0 0,0 1 0,1-1 0,0 1 0,1 23 0,0-32-46,0 0-6,0-1 0,1 1 0,-1 0 0,0 0 0,1-1 0,0 1 0,0 0 0,0-1 0,0 1 0,0-1 0,0 1 0,1-1 0,-1 0 1,1 1-1,-1-1 0,4 3 0,-1-2-6,0 1 0,0-1 1,1 0-1,-1 0 1,1-1-1,-1 1 0,1-1 1,6 2-1,8 1-98,1 0 1,0-1-1,30 1 0,-47-4 83,193 2-4220,-159-4 1992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9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6569,'0'0'3473,"121"0"-3473,-82 0 0,1 0-136,9 0-936,-12 0-440,-9 0-1377</inkml:trace>
  <inkml:trace contextRef="#ctx0" brushRef="#br0" timeOffset="0.99">87 0 6633,'0'0'2233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4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5569,'0'0'4985,"0"84"-4833,4-62-136,1-2-16,1 2-144,15 2-984,-3-4-1024,1-4-945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85 5169,'0'0'1719,"-2"22"-1115,0 6-394,2 35-1,0-60-188,1 1-1,-1 0 1,1 0 0,0-1-1,0 1 1,1-1 0,-1 1-1,1-1 1,-1 1-1,1-1 1,0 0 0,0 0-1,1 0 1,-1 0 0,1 0-1,-1 0 1,1-1 0,0 1-1,0-1 1,0 0 0,4 2-1,0 1 23,4 3 45,0-1-1,1-1 0,0 1 0,0-2 0,0 0 0,1 0 1,24 4-1,-9-4 47,0-2 0,48 0 1,-72-3-33,0 0 0,0 0 1,1-1-1,-1 1 1,0-1-1,0 0 0,0 0 1,0-1-1,0 1 1,-1-1-1,1 0 0,0 0 1,-1 0-1,1 0 1,-1-1-1,0 1 0,0-1 1,0 0-1,0 0 1,0 0-1,0 0 0,-1 0 1,0-1-1,1 1 1,-1-1-1,-1 0 0,1 0 1,0 0-1,-1 1 1,0-1-1,1-5 0,1-2 26,0-1-1,-1 1 1,-1-1-1,0 1 1,-1-1 0,0 1-1,0-1 1,-3-14-1,2 21-156,-1-1-1,1 1 1,-1 0 0,0 0 0,0-1-1,-1 2 1,1-1 0,-1 0-1,0 0 1,-1 1 0,1 0-1,-1-1 1,0 1 0,0 1-1,0-1 1,0 1 0,-1-1-1,1 1 1,-7-3 0,-6-2-672,-1 2 0,0-1 1,-26-4-1,37 9 394,-51-11-3345</inkml:trace>
  <inkml:trace contextRef="#ctx0" brushRef="#br0" timeOffset="1">4 85 6601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6601,'128'-30'1129,"-128"60"319,0 8-120,2 7 177,5-1-401,3-2-520,1-2 64,6-4-560,0-6-88,0-6 0,1-6-560,1-4-160,11-4-704,-3-4-1129,-3-4-720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8194,'0'0'4974,"-17"2"-4714,-52 7-213,68-8-49,0-1-1,-1 1 1,1-1 0,-1 1 0,1-1-1,-1 1 1,1 0 0,0 0 0,0 0-1,-1 0 1,1 0 0,0 0 0,0 0-1,0 0 1,0 0 0,0 1-1,0-1 1,0 0 0,1 1 0,-1-1-1,0 0 1,1 1 0,-1-1 0,1 1-1,0-1 1,-1 1 0,1-1 0,0 1-1,0-1 1,0 1 0,0 0 0,0-1-1,0 1 1,0-1 0,1 1 0,0 2-1,-1 4-81,1-5 69,-1-1 0,0 1 0,1 0 0,-1-1 0,1 1 0,0 0 0,0-1-1,0 1 1,0-1 0,0 1 0,1-1 0,-1 0 0,1 0 0,-1 1 0,1-1 0,0 0 0,0-1 0,0 1 0,0 0 0,0 0 0,0-1 0,1 1 0,3 1 0,5 2-135,1 0 1,-1-1 0,24 6 0,-23-7-83,-12-3 229,0 0-1,0 0 1,0 0-1,0 1 0,1-1 1,-1 0-1,0 0 1,0 0-1,0 0 1,0 1-1,0-1 1,0 0-1,0 0 0,0 0 1,0 0-1,0 1 1,0-1-1,1 0 1,-1 0-1,0 0 1,0 1-1,0-1 0,0 0 1,0 0-1,-1 0 1,1 0-1,0 1 1,0-1-1,0 0 1,0 0-1,0 0 0,0 1 1,0-1-1,0 0 1,0 0-1,0 0 1,0 0-1,-1 0 0,1 1 1,0-1-1,0 0 1,0 0-1,0 0 1,0 0-1,-1 0 1,1 0-1,0 1 0,-7 6 39,1-3-30,-9 7 17,1 1-1,0 0 1,-21 24-1,32-32-45,0 0-1,0 0 1,0 0 0,0 0-1,1 1 1,0-1-1,0 1 1,0 0-1,1 0 1,0-1 0,0 1-1,0 0 1,0 0-1,1 0 1,-1 0-1,1 0 1,1 0 0,-1 0-1,2 6 1,-1-9-6,-1 0 1,1 0-1,1 0 1,-1 0-1,0 0 1,0 0-1,1-1 1,-1 1-1,1 0 1,-1-1-1,1 1 1,0-1-1,0 1 1,-1-1-1,1 0 1,0 0-1,0 0 1,0 0-1,1 0 1,-1 0-1,4 1 1,5 0-309,0 1 1,-1-1 0,14 0 0,-6 0-643,0-1 0,0-1-1,-1-1 1,1 0 0,29-6 0,-10-6-1901</inkml:trace>
  <inkml:trace contextRef="#ctx0" brushRef="#br0" timeOffset="1">429 133 472,'0'0'9098,"1"34"-8314,1-3-376,6 3-128,5 2-192,2-4-88,2 0-136,9 4-784,-5-10-1280,-2-4-2057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1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48 7138,'0'0'5987,"-5"-8"-5887,-17-22-90,22 30-10,-1 0 0,1 0 0,0 0 0,0 0 0,0 0 0,0-1 0,0 1 0,-1 0 0,1 0 0,0 0 0,0 0 0,0-1 0,0 1 0,0 0 0,0 0 0,0 0 0,0-1 0,-1 1 0,1 0 0,0 0 1,0 0-1,0-1 0,0 1 0,0 0 0,0 0 0,0-1 0,0 1 0,0 0 0,1 0 0,-1 0 0,0-1 0,0 1 0,0 0 0,0 0 0,0 0 0,0-1 0,0 1 0,0 0 0,1 0 0,-1 0 0,0 0 0,0-1 0,0 1 0,0 0 0,1 0 0,-1 0 0,0 0 0,0 0 0,0 0 0,0 0 1,1-1-1,10 1 12,-9 0-5,-1 0-3,11 0-4,0-1 1,1 2-1,-1-1 1,0 2-1,0-1 1,0 2-1,0 0 1,0 0-1,-1 1 1,15 7 0,-11-3 9,-1 1 1,0 0 0,-1 1-1,19 16 1,-28-21-29,0-1 0,0 1 0,0-1 0,0 1 0,-1 1 0,1-1 0,-1 0 0,-1 1 0,1-1 0,-1 1 0,0 0 0,0 0 0,-1 0 0,0 0 0,1 8 0,-2-12-3,0 1 0,0 0 0,0-1 0,-1 1 0,1-1 0,-1 1 0,0-1 1,1 1-1,-1-1 0,-1 1 0,1-1 0,0 0 0,0 0 0,-1 1 0,-2 2 0,0-1 3,0 0 0,0-1-1,0 1 1,-1-1 0,1 0 0,-1 0-1,-5 2 1,-7 2-93,0 0 1,-1-1-1,-26 4 1,9-4-304,0-3 0,-68 0 0,75-4 222,11-2 191,12 0-133,12 2-543,14 0 596,-1 2 0,0 0-1,0 1 1,0 2 0,0 0 0,31 10-1,-25-5 306,-1 2 0,1 0-1,-2 2 1,33 22 0,-24-8 101,-31-26-270,-1 0 0,0 1 0,1-1 1,-1 0-1,0 1 0,0-1 0,0 1 0,0-1 0,-1 1 1,1-1-1,0 1 0,-1 0 0,1-1 0,-1 1 0,1 0 1,-1 0-1,0-1 0,0 1 0,0 0 0,0 0 0,0 2 1,-1-3-6,1 1 1,-1-1 0,0 0 0,0 0 0,0 0 0,0 1 0,0-1 0,0 0-1,0 0 1,0 0 0,0-1 0,0 1 0,0 0 0,-1 0 0,1-1 0,0 1-1,-3 1 1,-28 7 92,25-7-107,-21 3-428,1 0 0,-1-2 0,0-1 0,-53-4 0,76 2-62,0 0 0,0-1 0,1 0 0,-1 0 0,0 0 0,1 0 0,-1-1 0,1 0 0,-8-4 0,-5-6-3714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2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24 7522,'0'0'3047,"-15"21"-2883,-44 67-111,57-86-56,1 1-1,-1-1 0,1 1 1,0-1-1,0 1 1,0 0-1,0-1 0,1 1 1,-1 0-1,1 0 0,-1 0 1,1-1-1,0 1 1,0 0-1,0 0 0,1 0 1,-1 0-1,0-1 1,1 1-1,0 0 0,0 0 1,0-1-1,0 1 0,0-1 1,1 1-1,-1-1 1,1 1-1,-1-1 0,1 0 1,0 0-1,4 4 0,-3-2-9,5 5-20,1 0 1,0-1-1,0-1 0,1 1 1,0-1-1,0-1 0,0 0 1,1-1-1,0 1 0,0-2 0,0 0 1,13 3-1,-6-3 30,0 0-1,0-2 0,0 0 1,1-1-1,-1 0 1,0-2-1,24-3 1,-37 3 67,1 0 1,0 0 0,-1-1 0,1 0 0,-1 0 0,1-1 0,-1 1 0,0-1-1,0 0 1,0 0 0,-1-1 0,1 0 0,-1 0 0,0 0 0,0 0 0,0 0-1,0-1 1,3-6 0,-3 4 77,0-1-1,0 0 1,-1 0 0,0 0-1,-1 0 1,1 0 0,-2 0-1,1-1 1,-1 1 0,-1 0-1,0-18 1,0 22-117,-1-1 1,1 1-1,-1 0 0,0-1 1,-1 1-1,1 0 0,-1 0 1,0 0-1,0 0 0,0 0 1,0 0-1,-1 1 0,-3-5 1,1 3-38,0 0 0,-1 0 0,1 0 1,-1 0-1,-1 1 0,1 0 0,-9-4 1,0 2-140,-1-1 0,0 2 0,0 0 0,-1 1 0,1 1 0,-22-2 0,20 3-551,0 0 1,0 2-1,-1 0 0,1 1 1,0 1-1,-1 0 0,-20 6 1,3 6-3842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0 7922,'0'0'2699,"-16"4"-2424,-4 1-184,-28 9 0,45-12-79,-1 0-1,1 0 0,-1 0 0,1 0 1,0 0-1,0 1 0,0-1 0,0 1 1,1 0-1,-1 0 0,1 0 0,0 0 1,-4 7-1,2-1 50,0 0 1,0 0-1,-2 15 1,5-19-46,-2 5 45,0 1 0,2 0 0,-1 0 0,1 1 0,1 16 0,1-24-60,-1 1 1,1-1-1,-1 0 1,1 1-1,1-1 1,-1 0-1,1 0 1,-1 0-1,1 0 1,0 0-1,0 0 1,1-1-1,-1 1 1,1-1-1,0 1 1,6 4-1,0-1-47,0-1 1,1 0-1,0 0 0,0-1 0,1-1 0,-1 0 1,1 0-1,0-1 0,0 0 0,13 1 1,13 0-1936,63-1 0,-66-3-850</inkml:trace>
  <inkml:trace contextRef="#ctx0" brushRef="#br0" timeOffset="1">1 177 704,'0'0'4113,"96"-4"-4049,-43 2-64,-12 0-760,-7-2-1441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3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8738,'0'0'3585,"32"-12"-5498,-10 12-727,1 4-1465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3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4441,'0'0'2527,"18"22"-894,0 0-1166,98 127 1921,2 30-633,-99-146-1638,-2 1 0,-1 0-1,18 60 1,-29-75-108,-2 1 1,0-1 0,-1 1 0,-1 32 0,0-49 0,-1 1 1,-1-1-1,1 0 0,0 0 1,-1 0-1,0 0 1,1 1-1,-1-1 0,-1 0 1,1 0-1,0 0 0,-1-1 1,1 1-1,-1 0 1,0 0-1,0-1 0,0 1 1,0-1-1,0 0 0,-1 0 1,1 0-1,-1 0 1,1 0-1,-1 0 0,-6 2 1,1 0-28,-1-1 0,0-1 1,0 0-1,-1 0 0,1-1 0,0 0 1,-17 0-1,21-2-1,0 1 0,0-1-1,1 0 1,-1 0 0,0-1 0,1 1 0,-1-1 0,1 0-1,0 0 1,0-1 0,0 1 0,0-1 0,0 0 0,0 0-1,1 0 1,-1 0 0,1-1 0,0 0 0,0 1 0,0-1-1,0 0 1,1 0 0,0-1 0,-3-4 0,0-4 49,0 0 1,0 0 0,1-1-1,0 0 1,2 1-1,-1-1 1,1-18 0,1 18-31,2 0-1,0 0 1,0 0 0,1 0 0,1 0 0,1 0 0,0 0 0,0 1 0,1 0 0,1 0 0,0 0 0,1 1 0,1-1-1,0 2 1,10-13 0,11-15-421,2 2-1,1 0 1,48-40 0,-69 69-456,0 1 0,0-1 0,1 2 1,-1 0-1,1 0 0,1 1 0,-1 0 1,24-4-1,-16 4-2205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4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 1816,'0'0'7273,"18"23"-6070,1 1-906,-4-7-92,0 1 0,-2 0-1,-1 2 1,0-1 0,16 37-1,-1 9 89,23 80 0,-43-119-240,-1 0-1,-1 0 1,-2 1-1,0 0 1,-2-1-1,-3 36 1,2-58-71,-1-1 0,0 1 0,0-1 0,0 1 0,-1-1 0,1 0 0,-1 0 1,0 1-1,0-1 0,0 0 0,0-1 0,0 1 0,-1 0 0,1-1 0,-1 1 0,0-1 0,0 0 1,0 0-1,0 0 0,0 0 0,0 0 0,0-1 0,-1 0 0,1 1 0,-4 0 0,2-1-13,1 0-1,0 0 0,-1 0 1,0 0-1,1-1 0,-1 1 1,1-1-1,-1 0 0,0-1 1,1 1-1,-1-1 0,1 0 1,-1 0-1,1 0 0,0-1 1,-1 0-1,1 0 0,0 0 1,-5-3-1,2-1 11,1 0 0,0 0-1,1 0 1,-1-1 0,1 0 0,0 0 0,1-1 0,0 1 0,0-1 0,1 0 0,-1 0-1,2 0 1,-4-14 0,2 0 119,1-1-1,1 1 1,0-1-1,3-22 1,0 30-49,1 0 1,1 0-1,0 1 0,1-1 1,1 1-1,0 0 1,1 0-1,1 0 1,0 1-1,0 0 0,2 1 1,9-13-1,-5 9-114,0 1 0,0 1 0,2 0 0,0 1 0,0 1 0,1 0 0,1 1 0,31-16 0,-33 21-821,0 1 0,0 0 0,0 2 0,1-1 0,26-1 0,-8 3-1806</inkml:trace>
  <inkml:trace contextRef="#ctx0" brushRef="#br0" timeOffset="1">448 139 1320,'0'0'6387,"19"17"-5747,64 51-73,-81-66-528,1 0 0,-1 0 0,1 0 1,0-1-1,-1 1 0,1-1 0,0 1 0,0-1 1,0 0-1,0 0 0,0-1 0,0 1 0,0-1 0,0 1 1,0-1-1,0 0 0,0 0 0,0 0 0,0 0 1,4-2-1,1 1 49,-3 0-67,0 0 0,0-1 0,-1 1 1,1-1-1,-1 0 0,1 0 0,-1-1 0,0 1 1,0-1-1,0 0 0,0 0 0,0-1 0,-1 1 1,1-1-1,-1 0 0,0 1 0,0-1 0,-1-1 1,1 1-1,-1 0 0,0-1 0,3-7 1,-3 7-31,-1 1 0,1 0 1,-1-1-1,0 0 1,0 1-1,0-1 1,-1 0-1,0 1 1,1-1-1,-2 0 1,1 1-1,-1-1 0,1 0 1,-1 1-1,0-1 1,-1 1-1,1-1 1,-1 1-1,0 0 1,0 0-1,0-1 1,-1 1-1,-5-6 0,3 5 63,0 0-1,-1 1 0,0 0 0,0-1 0,0 2 1,0-1-1,0 1 0,-1 0 0,0 0 0,0 1 1,0 0-1,0 0 0,0 1 0,0 0 0,0 0 1,0 0-1,-14 2 0,17-1-6,1 1-1,-1-1 0,1 1 1,0 0-1,0 1 1,-1-1-1,1 0 1,0 1-1,0 0 1,0-1-1,0 1 1,1 1-1,-1-1 1,0 0-1,1 1 1,0-1-1,-1 1 1,-2 4-1,-4 6 116,1 1 0,-11 25 0,16-34-91,-13 31 82,1 0 0,2 0 0,2 2-1,1-1 1,2 2 0,2-1 0,1 1-1,2 0 1,2 0 0,3 41 0,-2-78-183,1 0 1,-1 0-1,0 0 1,1 0-1,-1 1 0,1-1 1,0 0-1,0 0 1,0-1-1,0 1 1,0 0-1,0 0 1,0 0-1,1-1 1,-1 1-1,1 0 0,-1-1 1,1 0-1,-1 1 1,1-1-1,0 0 1,0 0-1,0 0 1,0 0-1,0 0 1,0 0-1,2 0 1,5 1-447,0 0 0,-1-1 0,1-1 1,0 1-1,11-2 0,-2 0-1085,18 1-3173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4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5209,'0'0'2639,"-1"21"-2292,1 68 151,0-84-469,1 0 1,0 0 0,1 0 0,-1 1 0,1-1 0,0-1 0,0 1 0,1 0 0,-1 0 0,1-1 0,0 1 0,4 3 0,1 1 36,0-2 0,0 1 0,15 9 0,-19-14-34,7 4 31,-1 0 1,1-2-1,0 1 1,0-1-1,1-1 1,-1 0-1,1 0 0,0-1 1,0-1-1,0 0 1,0 0-1,1-2 1,-1 1-1,0-1 0,20-4 1,-29 4 9,0-1 0,-1 0 1,1 1-1,0-1 0,-1-1 1,1 1-1,-1 0 0,1-1 0,-1 1 1,0-1-1,0 1 0,1-1 1,-1 0-1,0 0 0,-1 0 0,1-1 1,0 1-1,-1 0 0,1-1 1,-1 1-1,1-1 0,-1 1 0,0-1 1,1-4-1,1-3 136,-1 0 0,0-1 0,-1 1 0,0-1 0,-1-12 0,-1 18-174,1 0 0,-1 0 0,-1-1 0,1 1 0,-1 0 0,0 0 1,0 0-1,0 0 0,0 1 0,-1-1 0,0 1 0,0-1 0,-1 1 0,1 0 0,-1 0 0,1 1 0,-1-1 1,-1 1-1,-4-4 0,-3-2-159,-1 1 0,-1 0 0,1 1 0,-1 0 0,-21-6 1,24 10-740,0 0 1,0 1 0,0 1 0,-1-1 0,-20 2-1,17 0-3208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4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50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0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1Mx5K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5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6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8" Type="http://schemas.openxmlformats.org/officeDocument/2006/relationships/image" Target="../media/image565.png"/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123.xml"/><Relationship Id="rId4" Type="http://schemas.openxmlformats.org/officeDocument/2006/relationships/customXml" Target="../ink/ink122.xml"/><Relationship Id="rId35" Type="http://schemas.openxmlformats.org/officeDocument/2006/relationships/image" Target="../media/image5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8.png"/><Relationship Id="rId117" Type="http://schemas.openxmlformats.org/officeDocument/2006/relationships/customXml" Target="../ink/ink182.xml"/><Relationship Id="rId21" Type="http://schemas.openxmlformats.org/officeDocument/2006/relationships/customXml" Target="../ink/ink134.xml"/><Relationship Id="rId42" Type="http://schemas.openxmlformats.org/officeDocument/2006/relationships/image" Target="../media/image586.png"/><Relationship Id="rId47" Type="http://schemas.openxmlformats.org/officeDocument/2006/relationships/customXml" Target="../ink/ink147.xml"/><Relationship Id="rId63" Type="http://schemas.openxmlformats.org/officeDocument/2006/relationships/customXml" Target="../ink/ink155.xml"/><Relationship Id="rId68" Type="http://schemas.openxmlformats.org/officeDocument/2006/relationships/image" Target="../media/image599.png"/><Relationship Id="rId84" Type="http://schemas.openxmlformats.org/officeDocument/2006/relationships/image" Target="../media/image607.png"/><Relationship Id="rId89" Type="http://schemas.openxmlformats.org/officeDocument/2006/relationships/customXml" Target="../ink/ink168.xml"/><Relationship Id="rId112" Type="http://schemas.openxmlformats.org/officeDocument/2006/relationships/image" Target="../media/image621.png"/><Relationship Id="rId16" Type="http://schemas.openxmlformats.org/officeDocument/2006/relationships/image" Target="../media/image573.png"/><Relationship Id="rId107" Type="http://schemas.openxmlformats.org/officeDocument/2006/relationships/customXml" Target="../ink/ink177.xml"/><Relationship Id="rId11" Type="http://schemas.openxmlformats.org/officeDocument/2006/relationships/customXml" Target="../ink/ink129.xml"/><Relationship Id="rId24" Type="http://schemas.openxmlformats.org/officeDocument/2006/relationships/image" Target="../media/image577.png"/><Relationship Id="rId32" Type="http://schemas.openxmlformats.org/officeDocument/2006/relationships/image" Target="../media/image581.png"/><Relationship Id="rId37" Type="http://schemas.openxmlformats.org/officeDocument/2006/relationships/customXml" Target="../ink/ink142.xml"/><Relationship Id="rId40" Type="http://schemas.openxmlformats.org/officeDocument/2006/relationships/image" Target="../media/image585.png"/><Relationship Id="rId45" Type="http://schemas.openxmlformats.org/officeDocument/2006/relationships/customXml" Target="../ink/ink146.xml"/><Relationship Id="rId53" Type="http://schemas.openxmlformats.org/officeDocument/2006/relationships/customXml" Target="../ink/ink150.xml"/><Relationship Id="rId58" Type="http://schemas.openxmlformats.org/officeDocument/2006/relationships/image" Target="../media/image594.png"/><Relationship Id="rId66" Type="http://schemas.openxmlformats.org/officeDocument/2006/relationships/image" Target="../media/image240.emf"/><Relationship Id="rId74" Type="http://schemas.openxmlformats.org/officeDocument/2006/relationships/image" Target="../media/image250.emf"/><Relationship Id="rId79" Type="http://schemas.openxmlformats.org/officeDocument/2006/relationships/customXml" Target="../ink/ink163.xml"/><Relationship Id="rId87" Type="http://schemas.openxmlformats.org/officeDocument/2006/relationships/customXml" Target="../ink/ink167.xml"/><Relationship Id="rId102" Type="http://schemas.openxmlformats.org/officeDocument/2006/relationships/image" Target="../media/image616.png"/><Relationship Id="rId110" Type="http://schemas.openxmlformats.org/officeDocument/2006/relationships/image" Target="../media/image620.png"/><Relationship Id="rId115" Type="http://schemas.openxmlformats.org/officeDocument/2006/relationships/customXml" Target="../ink/ink181.xml"/><Relationship Id="rId5" Type="http://schemas.openxmlformats.org/officeDocument/2006/relationships/image" Target="../media/image568.png"/><Relationship Id="rId61" Type="http://schemas.openxmlformats.org/officeDocument/2006/relationships/customXml" Target="../ink/ink154.xml"/><Relationship Id="rId82" Type="http://schemas.openxmlformats.org/officeDocument/2006/relationships/image" Target="../media/image606.png"/><Relationship Id="rId90" Type="http://schemas.openxmlformats.org/officeDocument/2006/relationships/image" Target="../media/image610.png"/><Relationship Id="rId95" Type="http://schemas.openxmlformats.org/officeDocument/2006/relationships/customXml" Target="../ink/ink171.xml"/><Relationship Id="rId19" Type="http://schemas.openxmlformats.org/officeDocument/2006/relationships/customXml" Target="../ink/ink133.xml"/><Relationship Id="rId14" Type="http://schemas.openxmlformats.org/officeDocument/2006/relationships/image" Target="../media/image572.png"/><Relationship Id="rId22" Type="http://schemas.openxmlformats.org/officeDocument/2006/relationships/image" Target="../media/image576.png"/><Relationship Id="rId27" Type="http://schemas.openxmlformats.org/officeDocument/2006/relationships/customXml" Target="../ink/ink137.xml"/><Relationship Id="rId30" Type="http://schemas.openxmlformats.org/officeDocument/2006/relationships/image" Target="../media/image580.png"/><Relationship Id="rId35" Type="http://schemas.openxmlformats.org/officeDocument/2006/relationships/customXml" Target="../ink/ink141.xml"/><Relationship Id="rId43" Type="http://schemas.openxmlformats.org/officeDocument/2006/relationships/customXml" Target="../ink/ink145.xml"/><Relationship Id="rId48" Type="http://schemas.openxmlformats.org/officeDocument/2006/relationships/image" Target="../media/image589.png"/><Relationship Id="rId56" Type="http://schemas.openxmlformats.org/officeDocument/2006/relationships/image" Target="../media/image593.png"/><Relationship Id="rId64" Type="http://schemas.openxmlformats.org/officeDocument/2006/relationships/image" Target="../media/image597.png"/><Relationship Id="rId69" Type="http://schemas.openxmlformats.org/officeDocument/2006/relationships/customXml" Target="../ink/ink158.xml"/><Relationship Id="rId77" Type="http://schemas.openxmlformats.org/officeDocument/2006/relationships/customXml" Target="../ink/ink162.xml"/><Relationship Id="rId100" Type="http://schemas.openxmlformats.org/officeDocument/2006/relationships/image" Target="../media/image615.png"/><Relationship Id="rId105" Type="http://schemas.openxmlformats.org/officeDocument/2006/relationships/customXml" Target="../ink/ink176.xml"/><Relationship Id="rId113" Type="http://schemas.openxmlformats.org/officeDocument/2006/relationships/customXml" Target="../ink/ink180.xml"/><Relationship Id="rId118" Type="http://schemas.openxmlformats.org/officeDocument/2006/relationships/image" Target="../media/image290.emf"/><Relationship Id="rId8" Type="http://schemas.openxmlformats.org/officeDocument/2006/relationships/image" Target="../media/image569.png"/><Relationship Id="rId51" Type="http://schemas.openxmlformats.org/officeDocument/2006/relationships/customXml" Target="../ink/ink149.xml"/><Relationship Id="rId72" Type="http://schemas.openxmlformats.org/officeDocument/2006/relationships/image" Target="../media/image601.png"/><Relationship Id="rId80" Type="http://schemas.openxmlformats.org/officeDocument/2006/relationships/image" Target="../media/image605.png"/><Relationship Id="rId85" Type="http://schemas.openxmlformats.org/officeDocument/2006/relationships/customXml" Target="../ink/ink166.xml"/><Relationship Id="rId93" Type="http://schemas.openxmlformats.org/officeDocument/2006/relationships/customXml" Target="../ink/ink170.xml"/><Relationship Id="rId98" Type="http://schemas.openxmlformats.org/officeDocument/2006/relationships/image" Target="../media/image614.png"/><Relationship Id="rId3" Type="http://schemas.openxmlformats.org/officeDocument/2006/relationships/image" Target="../media/image22.emf"/><Relationship Id="rId12" Type="http://schemas.openxmlformats.org/officeDocument/2006/relationships/image" Target="../media/image571.png"/><Relationship Id="rId17" Type="http://schemas.openxmlformats.org/officeDocument/2006/relationships/customXml" Target="../ink/ink132.xml"/><Relationship Id="rId25" Type="http://schemas.openxmlformats.org/officeDocument/2006/relationships/customXml" Target="../ink/ink136.xml"/><Relationship Id="rId33" Type="http://schemas.openxmlformats.org/officeDocument/2006/relationships/customXml" Target="../ink/ink140.xml"/><Relationship Id="rId38" Type="http://schemas.openxmlformats.org/officeDocument/2006/relationships/image" Target="../media/image584.png"/><Relationship Id="rId46" Type="http://schemas.openxmlformats.org/officeDocument/2006/relationships/image" Target="../media/image230.emf"/><Relationship Id="rId59" Type="http://schemas.openxmlformats.org/officeDocument/2006/relationships/customXml" Target="../ink/ink153.xml"/><Relationship Id="rId67" Type="http://schemas.openxmlformats.org/officeDocument/2006/relationships/customXml" Target="../ink/ink157.xml"/><Relationship Id="rId103" Type="http://schemas.openxmlformats.org/officeDocument/2006/relationships/customXml" Target="../ink/ink175.xml"/><Relationship Id="rId108" Type="http://schemas.openxmlformats.org/officeDocument/2006/relationships/image" Target="../media/image619.png"/><Relationship Id="rId116" Type="http://schemas.openxmlformats.org/officeDocument/2006/relationships/image" Target="../media/image280.emf"/><Relationship Id="rId20" Type="http://schemas.openxmlformats.org/officeDocument/2006/relationships/image" Target="../media/image575.png"/><Relationship Id="rId41" Type="http://schemas.openxmlformats.org/officeDocument/2006/relationships/customXml" Target="../ink/ink144.xml"/><Relationship Id="rId54" Type="http://schemas.openxmlformats.org/officeDocument/2006/relationships/image" Target="../media/image592.png"/><Relationship Id="rId62" Type="http://schemas.openxmlformats.org/officeDocument/2006/relationships/image" Target="../media/image596.png"/><Relationship Id="rId70" Type="http://schemas.openxmlformats.org/officeDocument/2006/relationships/image" Target="../media/image600.png"/><Relationship Id="rId75" Type="http://schemas.openxmlformats.org/officeDocument/2006/relationships/customXml" Target="../ink/ink161.xml"/><Relationship Id="rId83" Type="http://schemas.openxmlformats.org/officeDocument/2006/relationships/customXml" Target="../ink/ink165.xml"/><Relationship Id="rId88" Type="http://schemas.openxmlformats.org/officeDocument/2006/relationships/image" Target="../media/image609.png"/><Relationship Id="rId91" Type="http://schemas.openxmlformats.org/officeDocument/2006/relationships/customXml" Target="../ink/ink169.xml"/><Relationship Id="rId96" Type="http://schemas.openxmlformats.org/officeDocument/2006/relationships/image" Target="../media/image613.png"/><Relationship Id="rId111" Type="http://schemas.openxmlformats.org/officeDocument/2006/relationships/customXml" Target="../ink/ink17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6.xml"/><Relationship Id="rId15" Type="http://schemas.openxmlformats.org/officeDocument/2006/relationships/customXml" Target="../ink/ink131.xml"/><Relationship Id="rId23" Type="http://schemas.openxmlformats.org/officeDocument/2006/relationships/customXml" Target="../ink/ink135.xml"/><Relationship Id="rId28" Type="http://schemas.openxmlformats.org/officeDocument/2006/relationships/image" Target="../media/image579.png"/><Relationship Id="rId36" Type="http://schemas.openxmlformats.org/officeDocument/2006/relationships/image" Target="../media/image583.png"/><Relationship Id="rId49" Type="http://schemas.openxmlformats.org/officeDocument/2006/relationships/customXml" Target="../ink/ink148.xml"/><Relationship Id="rId57" Type="http://schemas.openxmlformats.org/officeDocument/2006/relationships/customXml" Target="../ink/ink152.xml"/><Relationship Id="rId106" Type="http://schemas.openxmlformats.org/officeDocument/2006/relationships/image" Target="../media/image618.png"/><Relationship Id="rId114" Type="http://schemas.openxmlformats.org/officeDocument/2006/relationships/image" Target="../media/image622.png"/><Relationship Id="rId10" Type="http://schemas.openxmlformats.org/officeDocument/2006/relationships/image" Target="../media/image570.png"/><Relationship Id="rId31" Type="http://schemas.openxmlformats.org/officeDocument/2006/relationships/customXml" Target="../ink/ink139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65" Type="http://schemas.openxmlformats.org/officeDocument/2006/relationships/customXml" Target="../ink/ink156.xml"/><Relationship Id="rId73" Type="http://schemas.openxmlformats.org/officeDocument/2006/relationships/customXml" Target="../ink/ink160.xml"/><Relationship Id="rId78" Type="http://schemas.openxmlformats.org/officeDocument/2006/relationships/image" Target="../media/image604.png"/><Relationship Id="rId81" Type="http://schemas.openxmlformats.org/officeDocument/2006/relationships/customXml" Target="../ink/ink164.xml"/><Relationship Id="rId86" Type="http://schemas.openxmlformats.org/officeDocument/2006/relationships/image" Target="../media/image608.png"/><Relationship Id="rId94" Type="http://schemas.openxmlformats.org/officeDocument/2006/relationships/image" Target="../media/image270.emf"/><Relationship Id="rId99" Type="http://schemas.openxmlformats.org/officeDocument/2006/relationships/customXml" Target="../ink/ink173.xml"/><Relationship Id="rId101" Type="http://schemas.openxmlformats.org/officeDocument/2006/relationships/customXml" Target="../ink/ink174.xml"/><Relationship Id="rId4" Type="http://schemas.openxmlformats.org/officeDocument/2006/relationships/customXml" Target="../ink/ink125.xml"/><Relationship Id="rId9" Type="http://schemas.openxmlformats.org/officeDocument/2006/relationships/customXml" Target="../ink/ink128.xml"/><Relationship Id="rId13" Type="http://schemas.openxmlformats.org/officeDocument/2006/relationships/customXml" Target="../ink/ink130.xml"/><Relationship Id="rId18" Type="http://schemas.openxmlformats.org/officeDocument/2006/relationships/image" Target="../media/image574.png"/><Relationship Id="rId39" Type="http://schemas.openxmlformats.org/officeDocument/2006/relationships/customXml" Target="../ink/ink143.xml"/><Relationship Id="rId109" Type="http://schemas.openxmlformats.org/officeDocument/2006/relationships/customXml" Target="../ink/ink178.xml"/><Relationship Id="rId34" Type="http://schemas.openxmlformats.org/officeDocument/2006/relationships/image" Target="../media/image582.png"/><Relationship Id="rId50" Type="http://schemas.openxmlformats.org/officeDocument/2006/relationships/image" Target="../media/image590.png"/><Relationship Id="rId55" Type="http://schemas.openxmlformats.org/officeDocument/2006/relationships/customXml" Target="../ink/ink151.xml"/><Relationship Id="rId76" Type="http://schemas.openxmlformats.org/officeDocument/2006/relationships/image" Target="../media/image603.png"/><Relationship Id="rId97" Type="http://schemas.openxmlformats.org/officeDocument/2006/relationships/customXml" Target="../ink/ink172.xml"/><Relationship Id="rId104" Type="http://schemas.openxmlformats.org/officeDocument/2006/relationships/image" Target="../media/image617.png"/><Relationship Id="rId7" Type="http://schemas.openxmlformats.org/officeDocument/2006/relationships/customXml" Target="../ink/ink127.xml"/><Relationship Id="rId71" Type="http://schemas.openxmlformats.org/officeDocument/2006/relationships/customXml" Target="../ink/ink159.xml"/><Relationship Id="rId92" Type="http://schemas.openxmlformats.org/officeDocument/2006/relationships/image" Target="../media/image26.emf"/><Relationship Id="rId2" Type="http://schemas.openxmlformats.org/officeDocument/2006/relationships/customXml" Target="../ink/ink124.xml"/><Relationship Id="rId29" Type="http://schemas.openxmlformats.org/officeDocument/2006/relationships/customXml" Target="../ink/ink138.xml"/></Relationships>
</file>

<file path=ppt/slides/_rels/slide21.xml.rels><?xml version="1.0" encoding="UTF-8" standalone="yes"?>
<Relationships xmlns="http://schemas.openxmlformats.org/package/2006/relationships"><Relationship Id="rId98" Type="http://schemas.openxmlformats.org/officeDocument/2006/relationships/image" Target="../media/image813.png"/><Relationship Id="rId3" Type="http://schemas.openxmlformats.org/officeDocument/2006/relationships/customXml" Target="../ink/ink183.xml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185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84.xml"/><Relationship Id="rId28" Type="http://schemas.openxmlformats.org/officeDocument/2006/relationships/image" Target="../media/image778.png"/><Relationship Id="rId106" Type="http://schemas.openxmlformats.org/officeDocument/2006/relationships/image" Target="../media/image817.png"/><Relationship Id="rId31" Type="http://schemas.openxmlformats.org/officeDocument/2006/relationships/customXml" Target="../ink/ink186.xml"/><Relationship Id="rId99" Type="http://schemas.openxmlformats.org/officeDocument/2006/relationships/customXml" Target="../ink/ink187.xml"/><Relationship Id="rId4" Type="http://schemas.openxmlformats.org/officeDocument/2006/relationships/image" Target="../media/image766.png"/><Relationship Id="rId30" Type="http://schemas.openxmlformats.org/officeDocument/2006/relationships/image" Target="../media/image77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8.png"/><Relationship Id="rId117" Type="http://schemas.openxmlformats.org/officeDocument/2006/relationships/customXml" Target="../ink/ink246.xml"/><Relationship Id="rId21" Type="http://schemas.openxmlformats.org/officeDocument/2006/relationships/customXml" Target="../ink/ink198.xml"/><Relationship Id="rId42" Type="http://schemas.openxmlformats.org/officeDocument/2006/relationships/image" Target="../media/image586.png"/><Relationship Id="rId47" Type="http://schemas.openxmlformats.org/officeDocument/2006/relationships/customXml" Target="../ink/ink211.xml"/><Relationship Id="rId63" Type="http://schemas.openxmlformats.org/officeDocument/2006/relationships/customXml" Target="../ink/ink219.xml"/><Relationship Id="rId68" Type="http://schemas.openxmlformats.org/officeDocument/2006/relationships/image" Target="../media/image599.png"/><Relationship Id="rId84" Type="http://schemas.openxmlformats.org/officeDocument/2006/relationships/image" Target="../media/image607.png"/><Relationship Id="rId89" Type="http://schemas.openxmlformats.org/officeDocument/2006/relationships/customXml" Target="../ink/ink232.xml"/><Relationship Id="rId112" Type="http://schemas.openxmlformats.org/officeDocument/2006/relationships/image" Target="../media/image621.png"/><Relationship Id="rId16" Type="http://schemas.openxmlformats.org/officeDocument/2006/relationships/image" Target="../media/image573.png"/><Relationship Id="rId107" Type="http://schemas.openxmlformats.org/officeDocument/2006/relationships/customXml" Target="../ink/ink241.xml"/><Relationship Id="rId11" Type="http://schemas.openxmlformats.org/officeDocument/2006/relationships/customXml" Target="../ink/ink193.xml"/><Relationship Id="rId24" Type="http://schemas.openxmlformats.org/officeDocument/2006/relationships/image" Target="../media/image577.png"/><Relationship Id="rId32" Type="http://schemas.openxmlformats.org/officeDocument/2006/relationships/image" Target="../media/image581.png"/><Relationship Id="rId37" Type="http://schemas.openxmlformats.org/officeDocument/2006/relationships/customXml" Target="../ink/ink206.xml"/><Relationship Id="rId40" Type="http://schemas.openxmlformats.org/officeDocument/2006/relationships/image" Target="../media/image585.png"/><Relationship Id="rId45" Type="http://schemas.openxmlformats.org/officeDocument/2006/relationships/customXml" Target="../ink/ink210.xml"/><Relationship Id="rId53" Type="http://schemas.openxmlformats.org/officeDocument/2006/relationships/customXml" Target="../ink/ink214.xml"/><Relationship Id="rId58" Type="http://schemas.openxmlformats.org/officeDocument/2006/relationships/image" Target="../media/image594.png"/><Relationship Id="rId66" Type="http://schemas.openxmlformats.org/officeDocument/2006/relationships/image" Target="../media/image240.emf"/><Relationship Id="rId74" Type="http://schemas.openxmlformats.org/officeDocument/2006/relationships/image" Target="../media/image250.emf"/><Relationship Id="rId79" Type="http://schemas.openxmlformats.org/officeDocument/2006/relationships/customXml" Target="../ink/ink227.xml"/><Relationship Id="rId87" Type="http://schemas.openxmlformats.org/officeDocument/2006/relationships/customXml" Target="../ink/ink231.xml"/><Relationship Id="rId102" Type="http://schemas.openxmlformats.org/officeDocument/2006/relationships/image" Target="../media/image616.png"/><Relationship Id="rId110" Type="http://schemas.openxmlformats.org/officeDocument/2006/relationships/image" Target="../media/image620.png"/><Relationship Id="rId115" Type="http://schemas.openxmlformats.org/officeDocument/2006/relationships/customXml" Target="../ink/ink245.xml"/><Relationship Id="rId5" Type="http://schemas.openxmlformats.org/officeDocument/2006/relationships/image" Target="../media/image568.png"/><Relationship Id="rId61" Type="http://schemas.openxmlformats.org/officeDocument/2006/relationships/customXml" Target="../ink/ink218.xml"/><Relationship Id="rId82" Type="http://schemas.openxmlformats.org/officeDocument/2006/relationships/image" Target="../media/image606.png"/><Relationship Id="rId90" Type="http://schemas.openxmlformats.org/officeDocument/2006/relationships/image" Target="../media/image610.png"/><Relationship Id="rId95" Type="http://schemas.openxmlformats.org/officeDocument/2006/relationships/customXml" Target="../ink/ink235.xml"/><Relationship Id="rId19" Type="http://schemas.openxmlformats.org/officeDocument/2006/relationships/customXml" Target="../ink/ink197.xml"/><Relationship Id="rId14" Type="http://schemas.openxmlformats.org/officeDocument/2006/relationships/image" Target="../media/image572.png"/><Relationship Id="rId22" Type="http://schemas.openxmlformats.org/officeDocument/2006/relationships/image" Target="../media/image576.png"/><Relationship Id="rId27" Type="http://schemas.openxmlformats.org/officeDocument/2006/relationships/customXml" Target="../ink/ink201.xml"/><Relationship Id="rId30" Type="http://schemas.openxmlformats.org/officeDocument/2006/relationships/image" Target="../media/image580.png"/><Relationship Id="rId35" Type="http://schemas.openxmlformats.org/officeDocument/2006/relationships/customXml" Target="../ink/ink205.xml"/><Relationship Id="rId43" Type="http://schemas.openxmlformats.org/officeDocument/2006/relationships/customXml" Target="../ink/ink209.xml"/><Relationship Id="rId48" Type="http://schemas.openxmlformats.org/officeDocument/2006/relationships/image" Target="../media/image589.png"/><Relationship Id="rId56" Type="http://schemas.openxmlformats.org/officeDocument/2006/relationships/image" Target="../media/image593.png"/><Relationship Id="rId64" Type="http://schemas.openxmlformats.org/officeDocument/2006/relationships/image" Target="../media/image597.png"/><Relationship Id="rId69" Type="http://schemas.openxmlformats.org/officeDocument/2006/relationships/customXml" Target="../ink/ink222.xml"/><Relationship Id="rId77" Type="http://schemas.openxmlformats.org/officeDocument/2006/relationships/customXml" Target="../ink/ink226.xml"/><Relationship Id="rId100" Type="http://schemas.openxmlformats.org/officeDocument/2006/relationships/image" Target="../media/image615.png"/><Relationship Id="rId105" Type="http://schemas.openxmlformats.org/officeDocument/2006/relationships/customXml" Target="../ink/ink240.xml"/><Relationship Id="rId113" Type="http://schemas.openxmlformats.org/officeDocument/2006/relationships/customXml" Target="../ink/ink244.xml"/><Relationship Id="rId118" Type="http://schemas.openxmlformats.org/officeDocument/2006/relationships/image" Target="../media/image290.emf"/><Relationship Id="rId8" Type="http://schemas.openxmlformats.org/officeDocument/2006/relationships/image" Target="../media/image569.png"/><Relationship Id="rId51" Type="http://schemas.openxmlformats.org/officeDocument/2006/relationships/customXml" Target="../ink/ink213.xml"/><Relationship Id="rId72" Type="http://schemas.openxmlformats.org/officeDocument/2006/relationships/image" Target="../media/image601.png"/><Relationship Id="rId80" Type="http://schemas.openxmlformats.org/officeDocument/2006/relationships/image" Target="../media/image605.png"/><Relationship Id="rId85" Type="http://schemas.openxmlformats.org/officeDocument/2006/relationships/customXml" Target="../ink/ink230.xml"/><Relationship Id="rId93" Type="http://schemas.openxmlformats.org/officeDocument/2006/relationships/customXml" Target="../ink/ink234.xml"/><Relationship Id="rId98" Type="http://schemas.openxmlformats.org/officeDocument/2006/relationships/image" Target="../media/image614.png"/><Relationship Id="rId3" Type="http://schemas.openxmlformats.org/officeDocument/2006/relationships/image" Target="../media/image22.emf"/><Relationship Id="rId12" Type="http://schemas.openxmlformats.org/officeDocument/2006/relationships/image" Target="../media/image571.png"/><Relationship Id="rId17" Type="http://schemas.openxmlformats.org/officeDocument/2006/relationships/customXml" Target="../ink/ink196.xml"/><Relationship Id="rId25" Type="http://schemas.openxmlformats.org/officeDocument/2006/relationships/customXml" Target="../ink/ink200.xml"/><Relationship Id="rId33" Type="http://schemas.openxmlformats.org/officeDocument/2006/relationships/customXml" Target="../ink/ink204.xml"/><Relationship Id="rId38" Type="http://schemas.openxmlformats.org/officeDocument/2006/relationships/image" Target="../media/image584.png"/><Relationship Id="rId46" Type="http://schemas.openxmlformats.org/officeDocument/2006/relationships/image" Target="../media/image230.emf"/><Relationship Id="rId59" Type="http://schemas.openxmlformats.org/officeDocument/2006/relationships/customXml" Target="../ink/ink217.xml"/><Relationship Id="rId67" Type="http://schemas.openxmlformats.org/officeDocument/2006/relationships/customXml" Target="../ink/ink221.xml"/><Relationship Id="rId103" Type="http://schemas.openxmlformats.org/officeDocument/2006/relationships/customXml" Target="../ink/ink239.xml"/><Relationship Id="rId108" Type="http://schemas.openxmlformats.org/officeDocument/2006/relationships/image" Target="../media/image619.png"/><Relationship Id="rId116" Type="http://schemas.openxmlformats.org/officeDocument/2006/relationships/image" Target="../media/image280.emf"/><Relationship Id="rId20" Type="http://schemas.openxmlformats.org/officeDocument/2006/relationships/image" Target="../media/image575.png"/><Relationship Id="rId41" Type="http://schemas.openxmlformats.org/officeDocument/2006/relationships/customXml" Target="../ink/ink208.xml"/><Relationship Id="rId54" Type="http://schemas.openxmlformats.org/officeDocument/2006/relationships/image" Target="../media/image592.png"/><Relationship Id="rId62" Type="http://schemas.openxmlformats.org/officeDocument/2006/relationships/image" Target="../media/image596.png"/><Relationship Id="rId70" Type="http://schemas.openxmlformats.org/officeDocument/2006/relationships/image" Target="../media/image600.png"/><Relationship Id="rId75" Type="http://schemas.openxmlformats.org/officeDocument/2006/relationships/customXml" Target="../ink/ink225.xml"/><Relationship Id="rId83" Type="http://schemas.openxmlformats.org/officeDocument/2006/relationships/customXml" Target="../ink/ink229.xml"/><Relationship Id="rId88" Type="http://schemas.openxmlformats.org/officeDocument/2006/relationships/image" Target="../media/image609.png"/><Relationship Id="rId91" Type="http://schemas.openxmlformats.org/officeDocument/2006/relationships/customXml" Target="../ink/ink233.xml"/><Relationship Id="rId96" Type="http://schemas.openxmlformats.org/officeDocument/2006/relationships/image" Target="../media/image613.png"/><Relationship Id="rId111" Type="http://schemas.openxmlformats.org/officeDocument/2006/relationships/customXml" Target="../ink/ink2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0.xml"/><Relationship Id="rId15" Type="http://schemas.openxmlformats.org/officeDocument/2006/relationships/customXml" Target="../ink/ink195.xml"/><Relationship Id="rId23" Type="http://schemas.openxmlformats.org/officeDocument/2006/relationships/customXml" Target="../ink/ink199.xml"/><Relationship Id="rId28" Type="http://schemas.openxmlformats.org/officeDocument/2006/relationships/image" Target="../media/image579.png"/><Relationship Id="rId36" Type="http://schemas.openxmlformats.org/officeDocument/2006/relationships/image" Target="../media/image583.png"/><Relationship Id="rId49" Type="http://schemas.openxmlformats.org/officeDocument/2006/relationships/customXml" Target="../ink/ink212.xml"/><Relationship Id="rId57" Type="http://schemas.openxmlformats.org/officeDocument/2006/relationships/customXml" Target="../ink/ink216.xml"/><Relationship Id="rId106" Type="http://schemas.openxmlformats.org/officeDocument/2006/relationships/image" Target="../media/image618.png"/><Relationship Id="rId114" Type="http://schemas.openxmlformats.org/officeDocument/2006/relationships/image" Target="../media/image622.png"/><Relationship Id="rId10" Type="http://schemas.openxmlformats.org/officeDocument/2006/relationships/image" Target="../media/image570.png"/><Relationship Id="rId31" Type="http://schemas.openxmlformats.org/officeDocument/2006/relationships/customXml" Target="../ink/ink203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65" Type="http://schemas.openxmlformats.org/officeDocument/2006/relationships/customXml" Target="../ink/ink220.xml"/><Relationship Id="rId73" Type="http://schemas.openxmlformats.org/officeDocument/2006/relationships/customXml" Target="../ink/ink224.xml"/><Relationship Id="rId78" Type="http://schemas.openxmlformats.org/officeDocument/2006/relationships/image" Target="../media/image604.png"/><Relationship Id="rId81" Type="http://schemas.openxmlformats.org/officeDocument/2006/relationships/customXml" Target="../ink/ink228.xml"/><Relationship Id="rId86" Type="http://schemas.openxmlformats.org/officeDocument/2006/relationships/image" Target="../media/image608.png"/><Relationship Id="rId94" Type="http://schemas.openxmlformats.org/officeDocument/2006/relationships/image" Target="../media/image270.emf"/><Relationship Id="rId99" Type="http://schemas.openxmlformats.org/officeDocument/2006/relationships/customXml" Target="../ink/ink237.xml"/><Relationship Id="rId101" Type="http://schemas.openxmlformats.org/officeDocument/2006/relationships/customXml" Target="../ink/ink238.xml"/><Relationship Id="rId4" Type="http://schemas.openxmlformats.org/officeDocument/2006/relationships/customXml" Target="../ink/ink189.xml"/><Relationship Id="rId9" Type="http://schemas.openxmlformats.org/officeDocument/2006/relationships/customXml" Target="../ink/ink192.xml"/><Relationship Id="rId13" Type="http://schemas.openxmlformats.org/officeDocument/2006/relationships/customXml" Target="../ink/ink194.xml"/><Relationship Id="rId18" Type="http://schemas.openxmlformats.org/officeDocument/2006/relationships/image" Target="../media/image574.png"/><Relationship Id="rId39" Type="http://schemas.openxmlformats.org/officeDocument/2006/relationships/customXml" Target="../ink/ink207.xml"/><Relationship Id="rId109" Type="http://schemas.openxmlformats.org/officeDocument/2006/relationships/customXml" Target="../ink/ink242.xml"/><Relationship Id="rId34" Type="http://schemas.openxmlformats.org/officeDocument/2006/relationships/image" Target="../media/image582.png"/><Relationship Id="rId50" Type="http://schemas.openxmlformats.org/officeDocument/2006/relationships/image" Target="../media/image590.png"/><Relationship Id="rId55" Type="http://schemas.openxmlformats.org/officeDocument/2006/relationships/customXml" Target="../ink/ink215.xml"/><Relationship Id="rId76" Type="http://schemas.openxmlformats.org/officeDocument/2006/relationships/image" Target="../media/image603.png"/><Relationship Id="rId97" Type="http://schemas.openxmlformats.org/officeDocument/2006/relationships/customXml" Target="../ink/ink236.xml"/><Relationship Id="rId104" Type="http://schemas.openxmlformats.org/officeDocument/2006/relationships/image" Target="../media/image617.png"/><Relationship Id="rId7" Type="http://schemas.openxmlformats.org/officeDocument/2006/relationships/customXml" Target="../ink/ink191.xml"/><Relationship Id="rId71" Type="http://schemas.openxmlformats.org/officeDocument/2006/relationships/customXml" Target="../ink/ink223.xml"/><Relationship Id="rId92" Type="http://schemas.openxmlformats.org/officeDocument/2006/relationships/image" Target="../media/image26.emf"/><Relationship Id="rId2" Type="http://schemas.openxmlformats.org/officeDocument/2006/relationships/customXml" Target="../ink/ink188.xml"/><Relationship Id="rId29" Type="http://schemas.openxmlformats.org/officeDocument/2006/relationships/customXml" Target="../ink/ink20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ustomXml" Target="../ink/ink247.xml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248.xml"/><Relationship Id="rId61" Type="http://schemas.openxmlformats.org/officeDocument/2006/relationships/image" Target="../media/image399.png"/><Relationship Id="rId35" Type="http://schemas.openxmlformats.org/officeDocument/2006/relationships/image" Target="../media/image56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.png"/><Relationship Id="rId21" Type="http://schemas.openxmlformats.org/officeDocument/2006/relationships/image" Target="../media/image229.png"/><Relationship Id="rId42" Type="http://schemas.openxmlformats.org/officeDocument/2006/relationships/customXml" Target="../ink/ink21.xml"/><Relationship Id="rId63" Type="http://schemas.openxmlformats.org/officeDocument/2006/relationships/image" Target="../media/image250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298.png"/><Relationship Id="rId170" Type="http://schemas.openxmlformats.org/officeDocument/2006/relationships/customXml" Target="../ink/ink85.xml"/><Relationship Id="rId191" Type="http://schemas.openxmlformats.org/officeDocument/2006/relationships/image" Target="../media/image314.png"/><Relationship Id="rId205" Type="http://schemas.openxmlformats.org/officeDocument/2006/relationships/image" Target="../media/image321.png"/><Relationship Id="rId226" Type="http://schemas.openxmlformats.org/officeDocument/2006/relationships/customXml" Target="../ink/ink113.xml"/><Relationship Id="rId107" Type="http://schemas.openxmlformats.org/officeDocument/2006/relationships/image" Target="../media/image272.png"/><Relationship Id="rId11" Type="http://schemas.openxmlformats.org/officeDocument/2006/relationships/image" Target="../media/image224.png"/><Relationship Id="rId32" Type="http://schemas.openxmlformats.org/officeDocument/2006/relationships/customXml" Target="../ink/ink16.xml"/><Relationship Id="rId53" Type="http://schemas.openxmlformats.org/officeDocument/2006/relationships/image" Target="../media/image245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293.png"/><Relationship Id="rId5" Type="http://schemas.openxmlformats.org/officeDocument/2006/relationships/image" Target="../media/image221.png"/><Relationship Id="rId95" Type="http://schemas.openxmlformats.org/officeDocument/2006/relationships/image" Target="../media/image266.png"/><Relationship Id="rId160" Type="http://schemas.openxmlformats.org/officeDocument/2006/relationships/customXml" Target="../ink/ink80.xml"/><Relationship Id="rId181" Type="http://schemas.openxmlformats.org/officeDocument/2006/relationships/image" Target="../media/image309.png"/><Relationship Id="rId216" Type="http://schemas.openxmlformats.org/officeDocument/2006/relationships/customXml" Target="../ink/ink108.xml"/><Relationship Id="rId237" Type="http://schemas.openxmlformats.org/officeDocument/2006/relationships/image" Target="../media/image337.png"/><Relationship Id="rId22" Type="http://schemas.openxmlformats.org/officeDocument/2006/relationships/customXml" Target="../ink/ink11.xml"/><Relationship Id="rId43" Type="http://schemas.openxmlformats.org/officeDocument/2006/relationships/image" Target="../media/image240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288.png"/><Relationship Id="rId85" Type="http://schemas.openxmlformats.org/officeDocument/2006/relationships/image" Target="../media/image261.png"/><Relationship Id="rId150" Type="http://schemas.openxmlformats.org/officeDocument/2006/relationships/customXml" Target="../ink/ink75.xml"/><Relationship Id="rId171" Type="http://schemas.openxmlformats.org/officeDocument/2006/relationships/image" Target="../media/image304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332.png"/><Relationship Id="rId201" Type="http://schemas.openxmlformats.org/officeDocument/2006/relationships/image" Target="../media/image319.png"/><Relationship Id="rId222" Type="http://schemas.openxmlformats.org/officeDocument/2006/relationships/customXml" Target="../ink/ink111.xml"/><Relationship Id="rId243" Type="http://schemas.openxmlformats.org/officeDocument/2006/relationships/image" Target="../media/image340.png"/><Relationship Id="rId12" Type="http://schemas.openxmlformats.org/officeDocument/2006/relationships/customXml" Target="../ink/ink6.xml"/><Relationship Id="rId17" Type="http://schemas.openxmlformats.org/officeDocument/2006/relationships/image" Target="../media/image227.png"/><Relationship Id="rId33" Type="http://schemas.openxmlformats.org/officeDocument/2006/relationships/image" Target="../media/image235.png"/><Relationship Id="rId38" Type="http://schemas.openxmlformats.org/officeDocument/2006/relationships/customXml" Target="../ink/ink19.xml"/><Relationship Id="rId59" Type="http://schemas.openxmlformats.org/officeDocument/2006/relationships/image" Target="../media/image248.png"/><Relationship Id="rId103" Type="http://schemas.openxmlformats.org/officeDocument/2006/relationships/image" Target="../media/image270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283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256.png"/><Relationship Id="rId91" Type="http://schemas.openxmlformats.org/officeDocument/2006/relationships/image" Target="../media/image264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291.png"/><Relationship Id="rId161" Type="http://schemas.openxmlformats.org/officeDocument/2006/relationships/image" Target="../media/image299.png"/><Relationship Id="rId166" Type="http://schemas.openxmlformats.org/officeDocument/2006/relationships/customXml" Target="../ink/ink83.xml"/><Relationship Id="rId182" Type="http://schemas.openxmlformats.org/officeDocument/2006/relationships/customXml" Target="../ink/ink91.xml"/><Relationship Id="rId187" Type="http://schemas.openxmlformats.org/officeDocument/2006/relationships/image" Target="../media/image312.png"/><Relationship Id="rId217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12" Type="http://schemas.openxmlformats.org/officeDocument/2006/relationships/customXml" Target="../ink/ink106.xml"/><Relationship Id="rId233" Type="http://schemas.openxmlformats.org/officeDocument/2006/relationships/image" Target="../media/image335.png"/><Relationship Id="rId238" Type="http://schemas.openxmlformats.org/officeDocument/2006/relationships/customXml" Target="../ink/ink119.xml"/><Relationship Id="rId23" Type="http://schemas.openxmlformats.org/officeDocument/2006/relationships/image" Target="../media/image230.png"/><Relationship Id="rId28" Type="http://schemas.openxmlformats.org/officeDocument/2006/relationships/customXml" Target="../ink/ink14.xml"/><Relationship Id="rId49" Type="http://schemas.openxmlformats.org/officeDocument/2006/relationships/image" Target="../media/image243.png"/><Relationship Id="rId114" Type="http://schemas.openxmlformats.org/officeDocument/2006/relationships/customXml" Target="../ink/ink57.xml"/><Relationship Id="rId119" Type="http://schemas.openxmlformats.org/officeDocument/2006/relationships/image" Target="../media/image278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251.png"/><Relationship Id="rId81" Type="http://schemas.openxmlformats.org/officeDocument/2006/relationships/image" Target="../media/image259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286.png"/><Relationship Id="rId151" Type="http://schemas.openxmlformats.org/officeDocument/2006/relationships/image" Target="../media/image294.png"/><Relationship Id="rId156" Type="http://schemas.openxmlformats.org/officeDocument/2006/relationships/customXml" Target="../ink/ink78.xml"/><Relationship Id="rId177" Type="http://schemas.openxmlformats.org/officeDocument/2006/relationships/image" Target="../media/image307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315.png"/><Relationship Id="rId202" Type="http://schemas.openxmlformats.org/officeDocument/2006/relationships/customXml" Target="../ink/ink101.xml"/><Relationship Id="rId207" Type="http://schemas.openxmlformats.org/officeDocument/2006/relationships/image" Target="../media/image322.png"/><Relationship Id="rId223" Type="http://schemas.openxmlformats.org/officeDocument/2006/relationships/image" Target="../media/image330.png"/><Relationship Id="rId228" Type="http://schemas.openxmlformats.org/officeDocument/2006/relationships/customXml" Target="../ink/ink114.xml"/><Relationship Id="rId13" Type="http://schemas.openxmlformats.org/officeDocument/2006/relationships/image" Target="../media/image225.png"/><Relationship Id="rId18" Type="http://schemas.openxmlformats.org/officeDocument/2006/relationships/customXml" Target="../ink/ink9.xml"/><Relationship Id="rId39" Type="http://schemas.openxmlformats.org/officeDocument/2006/relationships/image" Target="../media/image238.png"/><Relationship Id="rId109" Type="http://schemas.openxmlformats.org/officeDocument/2006/relationships/image" Target="../media/image273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46.png"/><Relationship Id="rId76" Type="http://schemas.openxmlformats.org/officeDocument/2006/relationships/customXml" Target="../ink/ink38.xml"/><Relationship Id="rId97" Type="http://schemas.openxmlformats.org/officeDocument/2006/relationships/image" Target="../media/image267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281.png"/><Relationship Id="rId141" Type="http://schemas.openxmlformats.org/officeDocument/2006/relationships/image" Target="../media/image289.png"/><Relationship Id="rId146" Type="http://schemas.openxmlformats.org/officeDocument/2006/relationships/customXml" Target="../ink/ink73.xml"/><Relationship Id="rId167" Type="http://schemas.openxmlformats.org/officeDocument/2006/relationships/image" Target="../media/image302.png"/><Relationship Id="rId188" Type="http://schemas.openxmlformats.org/officeDocument/2006/relationships/customXml" Target="../ink/ink94.xml"/><Relationship Id="rId7" Type="http://schemas.openxmlformats.org/officeDocument/2006/relationships/image" Target="../media/image222.png"/><Relationship Id="rId71" Type="http://schemas.openxmlformats.org/officeDocument/2006/relationships/image" Target="../media/image254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310.png"/><Relationship Id="rId213" Type="http://schemas.openxmlformats.org/officeDocument/2006/relationships/image" Target="../media/image325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338.png"/><Relationship Id="rId2" Type="http://schemas.openxmlformats.org/officeDocument/2006/relationships/customXml" Target="../ink/ink1.xml"/><Relationship Id="rId29" Type="http://schemas.openxmlformats.org/officeDocument/2006/relationships/image" Target="../media/image233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41.png"/><Relationship Id="rId66" Type="http://schemas.openxmlformats.org/officeDocument/2006/relationships/customXml" Target="../ink/ink33.xml"/><Relationship Id="rId87" Type="http://schemas.openxmlformats.org/officeDocument/2006/relationships/image" Target="../media/image262.png"/><Relationship Id="rId110" Type="http://schemas.openxmlformats.org/officeDocument/2006/relationships/customXml" Target="../ink/ink55.xml"/><Relationship Id="rId115" Type="http://schemas.openxmlformats.org/officeDocument/2006/relationships/image" Target="../media/image276.png"/><Relationship Id="rId131" Type="http://schemas.openxmlformats.org/officeDocument/2006/relationships/image" Target="../media/image284.png"/><Relationship Id="rId136" Type="http://schemas.openxmlformats.org/officeDocument/2006/relationships/customXml" Target="../ink/ink68.xml"/><Relationship Id="rId157" Type="http://schemas.openxmlformats.org/officeDocument/2006/relationships/image" Target="../media/image297.png"/><Relationship Id="rId178" Type="http://schemas.openxmlformats.org/officeDocument/2006/relationships/customXml" Target="../ink/ink89.xml"/><Relationship Id="rId61" Type="http://schemas.openxmlformats.org/officeDocument/2006/relationships/image" Target="../media/image249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305.png"/><Relationship Id="rId194" Type="http://schemas.openxmlformats.org/officeDocument/2006/relationships/customXml" Target="../ink/ink97.xml"/><Relationship Id="rId199" Type="http://schemas.openxmlformats.org/officeDocument/2006/relationships/image" Target="../media/image318.png"/><Relationship Id="rId203" Type="http://schemas.openxmlformats.org/officeDocument/2006/relationships/image" Target="../media/image320.png"/><Relationship Id="rId208" Type="http://schemas.openxmlformats.org/officeDocument/2006/relationships/customXml" Target="../ink/ink104.xml"/><Relationship Id="rId229" Type="http://schemas.openxmlformats.org/officeDocument/2006/relationships/image" Target="../media/image333.png"/><Relationship Id="rId19" Type="http://schemas.openxmlformats.org/officeDocument/2006/relationships/image" Target="../media/image228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36.png"/><Relationship Id="rId56" Type="http://schemas.openxmlformats.org/officeDocument/2006/relationships/customXml" Target="../ink/ink28.xml"/><Relationship Id="rId77" Type="http://schemas.openxmlformats.org/officeDocument/2006/relationships/image" Target="../media/image257.png"/><Relationship Id="rId100" Type="http://schemas.openxmlformats.org/officeDocument/2006/relationships/customXml" Target="../ink/ink50.xml"/><Relationship Id="rId105" Type="http://schemas.openxmlformats.org/officeDocument/2006/relationships/image" Target="../media/image271.png"/><Relationship Id="rId126" Type="http://schemas.openxmlformats.org/officeDocument/2006/relationships/customXml" Target="../ink/ink63.xml"/><Relationship Id="rId147" Type="http://schemas.openxmlformats.org/officeDocument/2006/relationships/image" Target="../media/image292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44.png"/><Relationship Id="rId72" Type="http://schemas.openxmlformats.org/officeDocument/2006/relationships/customXml" Target="../ink/ink36.xml"/><Relationship Id="rId93" Type="http://schemas.openxmlformats.org/officeDocument/2006/relationships/image" Target="../media/image265.png"/><Relationship Id="rId98" Type="http://schemas.openxmlformats.org/officeDocument/2006/relationships/customXml" Target="../ink/ink49.xml"/><Relationship Id="rId121" Type="http://schemas.openxmlformats.org/officeDocument/2006/relationships/image" Target="../media/image279.png"/><Relationship Id="rId142" Type="http://schemas.openxmlformats.org/officeDocument/2006/relationships/customXml" Target="../ink/ink71.xml"/><Relationship Id="rId163" Type="http://schemas.openxmlformats.org/officeDocument/2006/relationships/image" Target="../media/image300.png"/><Relationship Id="rId184" Type="http://schemas.openxmlformats.org/officeDocument/2006/relationships/customXml" Target="../ink/ink92.xml"/><Relationship Id="rId189" Type="http://schemas.openxmlformats.org/officeDocument/2006/relationships/image" Target="../media/image313.png"/><Relationship Id="rId219" Type="http://schemas.openxmlformats.org/officeDocument/2006/relationships/image" Target="../media/image328.png"/><Relationship Id="rId3" Type="http://schemas.openxmlformats.org/officeDocument/2006/relationships/image" Target="../media/image220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336.png"/><Relationship Id="rId25" Type="http://schemas.openxmlformats.org/officeDocument/2006/relationships/image" Target="../media/image231.png"/><Relationship Id="rId46" Type="http://schemas.openxmlformats.org/officeDocument/2006/relationships/customXml" Target="../ink/ink23.xml"/><Relationship Id="rId67" Type="http://schemas.openxmlformats.org/officeDocument/2006/relationships/image" Target="../media/image252.png"/><Relationship Id="rId116" Type="http://schemas.openxmlformats.org/officeDocument/2006/relationships/customXml" Target="../ink/ink58.xml"/><Relationship Id="rId137" Type="http://schemas.openxmlformats.org/officeDocument/2006/relationships/image" Target="../media/image287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39.png"/><Relationship Id="rId62" Type="http://schemas.openxmlformats.org/officeDocument/2006/relationships/customXml" Target="../ink/ink31.xml"/><Relationship Id="rId83" Type="http://schemas.openxmlformats.org/officeDocument/2006/relationships/image" Target="../media/image260.png"/><Relationship Id="rId88" Type="http://schemas.openxmlformats.org/officeDocument/2006/relationships/customXml" Target="../ink/ink44.xml"/><Relationship Id="rId111" Type="http://schemas.openxmlformats.org/officeDocument/2006/relationships/image" Target="../media/image274.png"/><Relationship Id="rId132" Type="http://schemas.openxmlformats.org/officeDocument/2006/relationships/customXml" Target="../ink/ink66.xml"/><Relationship Id="rId153" Type="http://schemas.openxmlformats.org/officeDocument/2006/relationships/image" Target="../media/image295.png"/><Relationship Id="rId174" Type="http://schemas.openxmlformats.org/officeDocument/2006/relationships/customXml" Target="../ink/ink87.xml"/><Relationship Id="rId179" Type="http://schemas.openxmlformats.org/officeDocument/2006/relationships/image" Target="../media/image308.png"/><Relationship Id="rId195" Type="http://schemas.openxmlformats.org/officeDocument/2006/relationships/image" Target="../media/image316.png"/><Relationship Id="rId209" Type="http://schemas.openxmlformats.org/officeDocument/2006/relationships/image" Target="../media/image323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331.png"/><Relationship Id="rId241" Type="http://schemas.openxmlformats.org/officeDocument/2006/relationships/image" Target="../media/image339.png"/><Relationship Id="rId15" Type="http://schemas.openxmlformats.org/officeDocument/2006/relationships/image" Target="../media/image226.png"/><Relationship Id="rId36" Type="http://schemas.openxmlformats.org/officeDocument/2006/relationships/customXml" Target="../ink/ink18.xml"/><Relationship Id="rId57" Type="http://schemas.openxmlformats.org/officeDocument/2006/relationships/image" Target="../media/image247.png"/><Relationship Id="rId106" Type="http://schemas.openxmlformats.org/officeDocument/2006/relationships/customXml" Target="../ink/ink53.xml"/><Relationship Id="rId127" Type="http://schemas.openxmlformats.org/officeDocument/2006/relationships/image" Target="../media/image282.png"/><Relationship Id="rId10" Type="http://schemas.openxmlformats.org/officeDocument/2006/relationships/customXml" Target="../ink/ink5.xml"/><Relationship Id="rId31" Type="http://schemas.openxmlformats.org/officeDocument/2006/relationships/image" Target="../media/image234.png"/><Relationship Id="rId52" Type="http://schemas.openxmlformats.org/officeDocument/2006/relationships/customXml" Target="../ink/ink26.xml"/><Relationship Id="rId73" Type="http://schemas.openxmlformats.org/officeDocument/2006/relationships/image" Target="../media/image255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268.png"/><Relationship Id="rId101" Type="http://schemas.openxmlformats.org/officeDocument/2006/relationships/image" Target="../media/image269.png"/><Relationship Id="rId122" Type="http://schemas.openxmlformats.org/officeDocument/2006/relationships/customXml" Target="../ink/ink61.xml"/><Relationship Id="rId143" Type="http://schemas.openxmlformats.org/officeDocument/2006/relationships/image" Target="../media/image290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303.png"/><Relationship Id="rId185" Type="http://schemas.openxmlformats.org/officeDocument/2006/relationships/image" Target="../media/image311.png"/><Relationship Id="rId4" Type="http://schemas.openxmlformats.org/officeDocument/2006/relationships/customXml" Target="../ink/ink2.xml"/><Relationship Id="rId9" Type="http://schemas.openxmlformats.org/officeDocument/2006/relationships/image" Target="../media/image223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326.png"/><Relationship Id="rId236" Type="http://schemas.openxmlformats.org/officeDocument/2006/relationships/customXml" Target="../ink/ink118.xml"/><Relationship Id="rId26" Type="http://schemas.openxmlformats.org/officeDocument/2006/relationships/customXml" Target="../ink/ink13.xml"/><Relationship Id="rId231" Type="http://schemas.openxmlformats.org/officeDocument/2006/relationships/image" Target="../media/image334.png"/><Relationship Id="rId47" Type="http://schemas.openxmlformats.org/officeDocument/2006/relationships/image" Target="../media/image242.png"/><Relationship Id="rId68" Type="http://schemas.openxmlformats.org/officeDocument/2006/relationships/customXml" Target="../ink/ink34.xml"/><Relationship Id="rId89" Type="http://schemas.openxmlformats.org/officeDocument/2006/relationships/image" Target="../media/image263.png"/><Relationship Id="rId112" Type="http://schemas.openxmlformats.org/officeDocument/2006/relationships/customXml" Target="../ink/ink56.xml"/><Relationship Id="rId133" Type="http://schemas.openxmlformats.org/officeDocument/2006/relationships/image" Target="../media/image285.png"/><Relationship Id="rId154" Type="http://schemas.openxmlformats.org/officeDocument/2006/relationships/customXml" Target="../ink/ink77.xml"/><Relationship Id="rId175" Type="http://schemas.openxmlformats.org/officeDocument/2006/relationships/image" Target="../media/image306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329.png"/><Relationship Id="rId242" Type="http://schemas.openxmlformats.org/officeDocument/2006/relationships/customXml" Target="../ink/ink121.xml"/><Relationship Id="rId37" Type="http://schemas.openxmlformats.org/officeDocument/2006/relationships/image" Target="../media/image237.png"/><Relationship Id="rId58" Type="http://schemas.openxmlformats.org/officeDocument/2006/relationships/customXml" Target="../ink/ink29.xml"/><Relationship Id="rId79" Type="http://schemas.openxmlformats.org/officeDocument/2006/relationships/image" Target="../media/image258.png"/><Relationship Id="rId102" Type="http://schemas.openxmlformats.org/officeDocument/2006/relationships/customXml" Target="../ink/ink51.xml"/><Relationship Id="rId123" Type="http://schemas.openxmlformats.org/officeDocument/2006/relationships/image" Target="../media/image280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301.png"/><Relationship Id="rId186" Type="http://schemas.openxmlformats.org/officeDocument/2006/relationships/customXml" Target="../ink/ink93.xml"/><Relationship Id="rId211" Type="http://schemas.openxmlformats.org/officeDocument/2006/relationships/image" Target="../media/image324.png"/><Relationship Id="rId232" Type="http://schemas.openxmlformats.org/officeDocument/2006/relationships/customXml" Target="../ink/ink116.xml"/><Relationship Id="rId27" Type="http://schemas.openxmlformats.org/officeDocument/2006/relationships/image" Target="../media/image232.png"/><Relationship Id="rId48" Type="http://schemas.openxmlformats.org/officeDocument/2006/relationships/customXml" Target="../ink/ink24.xml"/><Relationship Id="rId69" Type="http://schemas.openxmlformats.org/officeDocument/2006/relationships/image" Target="../media/image253.png"/><Relationship Id="rId113" Type="http://schemas.openxmlformats.org/officeDocument/2006/relationships/image" Target="../media/image275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296.png"/><Relationship Id="rId176" Type="http://schemas.openxmlformats.org/officeDocument/2006/relationships/customXml" Target="../ink/ink88.xml"/><Relationship Id="rId197" Type="http://schemas.openxmlformats.org/officeDocument/2006/relationships/image" Target="../media/image3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68960"/>
            <a:ext cx="7056784" cy="177504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>
                <a:ea typeface="ＭＳ Ｐゴシック" pitchFamily="-112" charset="-128"/>
              </a:rPr>
              <a:t>MYE003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</a:p>
          <a:p>
            <a:pPr eaLnBrk="1" hangingPunct="1"/>
            <a:r>
              <a:rPr lang="el-GR" sz="24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24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l-GR" sz="24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Ανάκτηση </a:t>
            </a:r>
            <a:r>
              <a:rPr lang="en-US" sz="3600" dirty="0">
                <a:solidFill>
                  <a:schemeClr val="bg1"/>
                </a:solidFill>
                <a:ea typeface="ＭＳ Ｐゴシック" pitchFamily="-112" charset="-128"/>
              </a:rPr>
              <a:t>Boole</a:t>
            </a:r>
            <a:endParaRPr lang="el-GR" sz="3600" dirty="0">
              <a:solidFill>
                <a:schemeClr val="bg1"/>
              </a:solidFill>
              <a:ea typeface="ＭＳ Ｐゴシック" pitchFamily="-11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BC1F8-1FC4-42CB-A993-F933A894C4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</a:t>
            </a:r>
            <a:r>
              <a:rPr lang="el-GR" sz="2200" i="1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Έτος 2022-2023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459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6" y="23122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ea typeface="ＭＳ Ｐゴシック" pitchFamily="34" charset="-128"/>
              </a:rPr>
              <a:t>Βασικά Βήματα</a:t>
            </a:r>
            <a:endParaRPr lang="en-US" sz="4800" dirty="0"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79301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(</a:t>
            </a:r>
            <a:r>
              <a:rPr lang="el-GR" dirty="0" err="1">
                <a:solidFill>
                  <a:srgbClr val="FF0000"/>
                </a:solidFill>
                <a:latin typeface="+mn-lt"/>
              </a:rPr>
              <a:t>προεπεξεργασία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Σύλλεξε τα έγγραφα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Ανάλυση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Κατασκεύασε βοηθητικές δομές – ευρετήρια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rgbClr val="FF0000"/>
                </a:solidFill>
                <a:latin typeface="+mn-lt"/>
              </a:rPr>
              <a:t>(λειτουργία)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Επεξεργασία ερωτήσεων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5091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Αρχικά θα δούμε την απλούστερη μορφή: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Boolean retrieval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97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159221"/>
            <a:ext cx="7886700" cy="1325563"/>
          </a:xfrm>
        </p:spPr>
        <p:txBody>
          <a:bodyPr/>
          <a:lstStyle/>
          <a:p>
            <a:pPr algn="ctr"/>
            <a:r>
              <a:rPr lang="en-US" sz="3600" dirty="0">
                <a:ea typeface="ＭＳ Ｐゴシック" pitchFamily="-112" charset="-128"/>
              </a:rPr>
              <a:t>Boolean </a:t>
            </a:r>
            <a:r>
              <a:rPr lang="el-GR" sz="3600" dirty="0">
                <a:ea typeface="ＭＳ Ｐゴシック" pitchFamily="-112" charset="-128"/>
              </a:rPr>
              <a:t>μοντέλο</a:t>
            </a:r>
            <a:endParaRPr lang="en-US" sz="3600" dirty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68102" y="1484784"/>
            <a:ext cx="8147248" cy="334096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Οι χρήστες διατυπώνουν ερωτήματα με τη μορφή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εκφράσεων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l-GR" sz="2400" dirty="0">
                <a:ea typeface="ＭＳ Ｐゴシック" pitchFamily="-112" charset="-128"/>
              </a:rPr>
              <a:t>δηλαδή όρων συνδυασμένων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με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OR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Επιστρέφονται ως απάντηση όλα τα κείμενα που ικανοποιούν το ερώτημα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χωρίς διάταξη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Δυαδική συνάφεια (συναφές, μη συναφές)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l-GR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Κείμενο ως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σύνολο όρων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lvl="2" indent="0">
              <a:spcBef>
                <a:spcPts val="750"/>
              </a:spcBef>
              <a:buNone/>
            </a:pP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12" charset="-128"/>
              </a:rPr>
              <a:t>Υπόθεση: έχει γίνει ανάλυση και κάθε κείμενο είναι μια συλλογή από όρους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l-GR" sz="32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11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  <p:extLst>
      <p:ext uri="{BB962C8B-B14F-4D97-AF65-F5344CB8AC3E}">
        <p14:creationId xmlns:p14="http://schemas.microsoft.com/office/powerpoint/2010/main" val="40625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539552" y="2492896"/>
            <a:ext cx="8345488" cy="1143000"/>
            <a:chOff x="432" y="1728"/>
            <a:chExt cx="5257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90710" y="138357"/>
            <a:ext cx="7944246" cy="128215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Ανάλυση</a:t>
            </a:r>
            <a:endParaRPr lang="en-US" dirty="0"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646781" y="3704687"/>
            <a:ext cx="8272463" cy="1381125"/>
            <a:chOff x="480" y="2394"/>
            <a:chExt cx="5211" cy="870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</a:t>
              </a:r>
              <a:r>
                <a:rPr lang="en-US" sz="2000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17980" y="2742926"/>
            <a:ext cx="2958764" cy="1676402"/>
            <a:chOff x="38" y="1880"/>
            <a:chExt cx="1904" cy="1056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  <a:endCxn id="36912" idx="1"/>
            </p:cNvCxnSpPr>
            <p:nvPr/>
          </p:nvCxnSpPr>
          <p:spPr bwMode="auto">
            <a:xfrm flipV="1">
              <a:off x="1020" y="1880"/>
              <a:ext cx="922" cy="82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71"/>
              <a:ext cx="1567" cy="465"/>
              <a:chOff x="220" y="2471"/>
              <a:chExt cx="1374" cy="450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71"/>
                <a:ext cx="862" cy="4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el-GR" sz="1400" i="1" dirty="0">
                    <a:solidFill>
                      <a:prstClr val="black"/>
                    </a:solidFill>
                    <a:latin typeface="+mn-lt"/>
                    <a:ea typeface="Arial Unicode MS" pitchFamily="-65" charset="0"/>
                    <a:cs typeface="Arial Unicode MS" pitchFamily="-65" charset="0"/>
                  </a:rPr>
                  <a:t>Θα τα δούμε σε επόμενα μαθήματα</a:t>
                </a:r>
                <a:r>
                  <a:rPr lang="en-US" sz="1400" i="1" dirty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.</a:t>
                </a: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  <a:endCxn id="36906" idx="1"/>
              </p:cNvCxnSpPr>
              <p:nvPr/>
            </p:nvCxnSpPr>
            <p:spPr bwMode="auto">
              <a:xfrm>
                <a:off x="1082" y="2696"/>
                <a:ext cx="512" cy="61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304977" y="1502296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816152" y="1959496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599877" y="1437208"/>
            <a:ext cx="2457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Έγγραφα προς </a:t>
            </a:r>
            <a:r>
              <a:rPr lang="el-GR" sz="1400" dirty="0" err="1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ευρετηριοποίηση</a:t>
            </a:r>
            <a:endParaRPr lang="en-US" sz="1400" dirty="0">
              <a:solidFill>
                <a:prstClr val="black"/>
              </a:solidFill>
              <a:latin typeface="+mj-lt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794052" y="1497534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711752" y="20356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711752" y="21880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711752" y="23404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738806" y="10160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3896345"/>
            <a:ext cx="299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+mn-lt"/>
              </a:rPr>
              <a:t>Γλωσσολογική επεξεργασία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E483E-BFE8-4015-839E-E17789EC0D22}"/>
              </a:ext>
            </a:extLst>
          </p:cNvPr>
          <p:cNvSpPr txBox="1"/>
          <p:nvPr/>
        </p:nvSpPr>
        <p:spPr>
          <a:xfrm>
            <a:off x="2843808" y="5517232"/>
            <a:ext cx="31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  <a:latin typeface="+mn-lt"/>
              </a:rPr>
              <a:t>Όροι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(terms)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13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235" y="1583496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9259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Shakespeare’s Collected Works</a:t>
            </a:r>
          </a:p>
        </p:txBody>
      </p:sp>
    </p:spTree>
    <p:extLst>
      <p:ext uri="{BB962C8B-B14F-4D97-AF65-F5344CB8AC3E}">
        <p14:creationId xmlns:p14="http://schemas.microsoft.com/office/powerpoint/2010/main" val="133406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73016"/>
            <a:ext cx="7571184" cy="3701008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θεατρικά έργα του </a:t>
            </a:r>
            <a:r>
              <a:rPr lang="en-US" dirty="0">
                <a:ea typeface="ＭＳ Ｐゴシック" pitchFamily="-112" charset="-128"/>
              </a:rPr>
              <a:t>Shakespeare </a:t>
            </a:r>
            <a:r>
              <a:rPr lang="el-GR" dirty="0">
                <a:ea typeface="ＭＳ Ｐゴシック" pitchFamily="-112" charset="-128"/>
              </a:rPr>
              <a:t>περιέχουν τις λέξεις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i="1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 </a:t>
            </a:r>
            <a:r>
              <a:rPr lang="el-GR" dirty="0">
                <a:ea typeface="ＭＳ Ｐゴシック" pitchFamily="-112" charset="-128"/>
              </a:rPr>
              <a:t>αλλά όχι τη λέξη </a:t>
            </a:r>
            <a:r>
              <a:rPr lang="en-US" b="1" i="1" dirty="0">
                <a:ea typeface="ＭＳ Ｐゴシック" pitchFamily="-112" charset="-128"/>
              </a:rPr>
              <a:t>Calpurnia </a:t>
            </a:r>
            <a:endParaRPr lang="el-GR" b="1" i="1" dirty="0">
              <a:ea typeface="ＭＳ Ｐゴシック" pitchFamily="-112" charset="-128"/>
            </a:endParaRPr>
          </a:p>
          <a:p>
            <a:pPr lvl="1"/>
            <a:r>
              <a:rPr lang="el-GR" sz="2100" dirty="0">
                <a:ea typeface="ＭＳ Ｐゴシック" pitchFamily="-112" charset="-128"/>
              </a:rPr>
              <a:t>Ερώτημα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endParaRPr lang="el-GR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>
              <a:ea typeface="ＭＳ Ｐゴシック" pitchFamily="-112" charset="-128"/>
            </a:endParaRPr>
          </a:p>
          <a:p>
            <a:pPr eaLnBrk="1" hangingPunct="1"/>
            <a:endParaRPr lang="el-GR" sz="2000" b="1" i="1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όλα τα έργα για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Caesar,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14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884368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7300" y="656538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2388950"/>
            <a:ext cx="8568952" cy="338437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Γιατί όχι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grep</a:t>
            </a:r>
            <a:r>
              <a:rPr lang="en-US" sz="2400" dirty="0">
                <a:ea typeface="ＭＳ Ｐゴシック" pitchFamily="-112" charset="-128"/>
              </a:rPr>
              <a:t>?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Αργό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για μεγάλες συλλογές</a:t>
            </a:r>
            <a:r>
              <a:rPr lang="en-US" dirty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line-oriented, </a:t>
            </a:r>
            <a:r>
              <a:rPr lang="el-GR" dirty="0">
                <a:ea typeface="ＭＳ Ｐゴシック" pitchFamily="-112" charset="-128"/>
              </a:rPr>
              <a:t>η ανάκτηση πληροφορίας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i="1" u="sng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δεν είναι εύκολο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Επιπρόσθετη λειτουργικότητα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βρες τη λέξη </a:t>
            </a:r>
            <a:r>
              <a:rPr lang="en-US" b="1" i="1" dirty="0">
                <a:ea typeface="ＭＳ Ｐゴシック" pitchFamily="-112" charset="-128"/>
              </a:rPr>
              <a:t>Romans </a:t>
            </a:r>
            <a:r>
              <a:rPr lang="el-GR" dirty="0">
                <a:ea typeface="ＭＳ Ｐゴシック" pitchFamily="-112" charset="-128"/>
              </a:rPr>
              <a:t>κοντά στο</a:t>
            </a:r>
            <a:r>
              <a:rPr lang="en-US" b="1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countrymen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Διάταξη! </a:t>
            </a:r>
            <a:r>
              <a:rPr lang="en-US" dirty="0">
                <a:ea typeface="ＭＳ Ｐゴシック" pitchFamily="-112" charset="-128"/>
              </a:rPr>
              <a:t>Ranked retrieval (</a:t>
            </a:r>
            <a:r>
              <a:rPr lang="el-GR" dirty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Σε επόμενα μαθήματα ….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15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335182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464673"/>
            <a:ext cx="815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Θα προ-επεξεργαστούμε τα έγγραφα και θα δημιουργήσουμε ευρετήρια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412066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Γραμμές: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Στήλες: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έγγραφα, έργα)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>
                <a:ea typeface="ＭＳ Ｐゴシック" pitchFamily="-112" charset="-128"/>
              </a:rPr>
              <a:t>[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i="1" dirty="0">
                <a:ea typeface="ＭＳ Ｐゴシック" pitchFamily="-112" charset="-128"/>
              </a:rPr>
              <a:t>,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j</a:t>
            </a:r>
            <a:r>
              <a:rPr lang="en-US" dirty="0">
                <a:ea typeface="ＭＳ Ｐゴシック" pitchFamily="-112" charset="-128"/>
              </a:rPr>
              <a:t>]</a:t>
            </a:r>
            <a:r>
              <a:rPr lang="en-US" i="1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= 1, </a:t>
            </a:r>
            <a:r>
              <a:rPr lang="el-GR" dirty="0">
                <a:ea typeface="ＭＳ Ｐゴシック" pitchFamily="-112" charset="-128"/>
              </a:rPr>
              <a:t>αν ο όρος 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εμφανίζεται στο έγγραφο </a:t>
            </a:r>
            <a:r>
              <a:rPr lang="en-US" i="1" dirty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>
                <a:ea typeface="ＭＳ Ｐゴシック" pitchFamily="-112" charset="-128"/>
              </a:rPr>
              <a:t>			</a:t>
            </a:r>
            <a:r>
              <a:rPr lang="el-GR" dirty="0">
                <a:ea typeface="ＭＳ Ｐゴシック" pitchFamily="-112" charset="-128"/>
              </a:rPr>
              <a:t>  	 </a:t>
            </a:r>
            <a:r>
              <a:rPr lang="en-US" dirty="0">
                <a:ea typeface="ＭＳ Ｐゴシック" pitchFamily="-112" charset="-128"/>
              </a:rPr>
              <a:t>0, </a:t>
            </a:r>
            <a:r>
              <a:rPr lang="el-GR" dirty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16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5432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Term-document incidence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matrix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(μήτρα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σύμπτωσης)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491191"/>
              </p:ext>
            </p:extLst>
          </p:nvPr>
        </p:nvGraphicFramePr>
        <p:xfrm>
          <a:off x="683568" y="1806575"/>
          <a:ext cx="76263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50000" imgH="4185000" progId="Excel.Sheet.8">
                  <p:embed/>
                </p:oleObj>
              </mc:Choice>
              <mc:Fallback>
                <p:oleObj name="Worksheet" r:id="rId2" imgW="11250000" imgH="41850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06575"/>
                        <a:ext cx="762635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557925" y="5279436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1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αν το </a:t>
            </a:r>
            <a:r>
              <a:rPr lang="el-GR" sz="2000" dirty="0">
                <a:solidFill>
                  <a:srgbClr val="800080"/>
                </a:solidFill>
                <a:latin typeface="+mn-lt"/>
                <a:ea typeface="+mn-ea"/>
                <a:cs typeface="Arial Unicode MS" pitchFamily="-112" charset="0"/>
              </a:rPr>
              <a:t>έργο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>
                <a:solidFill>
                  <a:srgbClr val="990033"/>
                </a:solidFill>
                <a:latin typeface="+mn-lt"/>
                <a:ea typeface="+mn-ea"/>
                <a:cs typeface="Arial Unicode MS" pitchFamily="-112" charset="0"/>
              </a:rPr>
              <a:t>λέξη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, 0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αλλιώς</a:t>
            </a:r>
            <a:endParaRPr lang="en-US" sz="2000" dirty="0">
              <a:solidFill>
                <a:prstClr val="black"/>
              </a:solidFill>
              <a:latin typeface="+mn-lt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34774" y="3140968"/>
            <a:ext cx="1633370" cy="2016224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25747F9-7F83-49D3-90CB-9564A1ED36A9}"/>
                  </a:ext>
                </a:extLst>
              </p14:cNvPr>
              <p14:cNvContentPartPr/>
              <p14:nvPr/>
            </p14:nvContentPartPr>
            <p14:xfrm>
              <a:off x="660937" y="114760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25747F9-7F83-49D3-90CB-9564A1ED36A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297" y="11386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606" name="Ink 24605">
                <a:extLst>
                  <a:ext uri="{FF2B5EF4-FFF2-40B4-BE49-F238E27FC236}">
                    <a16:creationId xmlns:a16="http://schemas.microsoft.com/office/drawing/2014/main" id="{15849196-99D9-4344-BC3C-6CF6178F6903}"/>
                  </a:ext>
                </a:extLst>
              </p14:cNvPr>
              <p14:cNvContentPartPr/>
              <p14:nvPr/>
            </p14:nvContentPartPr>
            <p14:xfrm>
              <a:off x="660937" y="1380889"/>
              <a:ext cx="360" cy="360"/>
            </p14:xfrm>
          </p:contentPart>
        </mc:Choice>
        <mc:Fallback xmlns="">
          <p:pic>
            <p:nvPicPr>
              <p:cNvPr id="24606" name="Ink 24605">
                <a:extLst>
                  <a:ext uri="{FF2B5EF4-FFF2-40B4-BE49-F238E27FC236}">
                    <a16:creationId xmlns:a16="http://schemas.microsoft.com/office/drawing/2014/main" id="{15849196-99D9-4344-BC3C-6CF6178F690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2297" y="137224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18" y="3761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όροι και τα έγγραφα ως διανύσματα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86114"/>
            <a:ext cx="8147248" cy="288032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Έχουμε ένα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δυαδικό διάνυσμα </a:t>
            </a:r>
            <a:r>
              <a:rPr lang="el-GR" sz="2400" dirty="0">
                <a:ea typeface="ＭＳ Ｐゴシック" pitchFamily="-112" charset="-128"/>
              </a:rPr>
              <a:t>για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όρο </a:t>
            </a:r>
            <a:r>
              <a:rPr lang="el-GR" sz="2400" dirty="0">
                <a:ea typeface="ＭＳ Ｐゴシック" pitchFamily="-112" charset="-128"/>
              </a:rPr>
              <a:t>και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έγγραφο</a:t>
            </a:r>
          </a:p>
          <a:p>
            <a:pPr eaLnBrk="1" hangingPunct="1"/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Για να απαντήσουμε στην ερώτηση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παίρνουμε τα διανύσματα για το </a:t>
            </a:r>
            <a:r>
              <a:rPr lang="en-US" sz="2400" b="1" i="1" dirty="0">
                <a:ea typeface="ＭＳ Ｐゴシック" pitchFamily="-112" charset="-128"/>
              </a:rPr>
              <a:t>Brutus, Caesar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το </a:t>
            </a:r>
            <a:r>
              <a:rPr lang="el-GR" sz="2400" i="1" dirty="0">
                <a:ea typeface="ＭＳ Ｐゴシック" pitchFamily="-112" charset="-128"/>
              </a:rPr>
              <a:t>συμπλήρωμα</a:t>
            </a:r>
            <a:r>
              <a:rPr lang="el-GR" sz="2400" dirty="0">
                <a:ea typeface="ＭＳ Ｐゴシック" pitchFamily="-112" charset="-128"/>
              </a:rPr>
              <a:t> του διανύσματος για το </a:t>
            </a:r>
            <a:r>
              <a:rPr lang="en-US" sz="2400" b="1" i="1" dirty="0" err="1">
                <a:ea typeface="ＭＳ Ｐゴシック" pitchFamily="-112" charset="-128"/>
              </a:rPr>
              <a:t>Calpurnia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sz="2400" dirty="0">
                <a:ea typeface="ＭＳ Ｐゴシック" pitchFamily="-112" charset="-128"/>
              </a:rPr>
              <a:t>itwise </a:t>
            </a:r>
            <a:r>
              <a:rPr lang="en-US" sz="2400" i="1" dirty="0"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.</a:t>
            </a:r>
            <a:endParaRPr lang="el-GR" sz="24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	110100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110111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18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740352" y="20685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απαντήσεις: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3595689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>
                <a:ea typeface="ＭＳ Ｐゴシック" pitchFamily="-112" charset="-128"/>
              </a:rPr>
              <a:t> </a:t>
            </a:r>
            <a:r>
              <a:rPr lang="en-US" sz="3400" dirty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19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>
                <a:ea typeface="ＭＳ Ｐゴシック" pitchFamily="-112" charset="-128"/>
              </a:rPr>
              <a:t>Μερικές βασικές έννοιες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l-GR" dirty="0"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>
                <a:ea typeface="ＭＳ Ｐゴシック" pitchFamily="-112" charset="-128"/>
              </a:rPr>
              <a:t>Ένα απλό ΣΑΠ </a:t>
            </a: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	Μια μικρή εισαγωγή στο απλούστερο μοντέλο αναζήτησης 	</a:t>
            </a:r>
            <a:r>
              <a:rPr lang="en-US" dirty="0">
                <a:ea typeface="ＭＳ Ｐゴシック" pitchFamily="-112" charset="-128"/>
              </a:rPr>
              <a:t>(Boolean)</a:t>
            </a:r>
            <a:r>
              <a:rPr lang="el-GR" dirty="0">
                <a:ea typeface="ＭＳ Ｐゴシック" pitchFamily="-112" charset="-128"/>
              </a:rPr>
              <a:t> (Κεφάλαιο 1 του βιβλίου)</a:t>
            </a:r>
            <a:endParaRPr lang="en-US" dirty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6B11F3-C131-6E61-FDE1-33115213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81245-7B97-4054-81A1-CE397E1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14:cNvPr>
              <p14:cNvContentPartPr/>
              <p14:nvPr/>
            </p14:nvContentPartPr>
            <p14:xfrm>
              <a:off x="2238280" y="72254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9280" y="7135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14:cNvPr>
              <p14:cNvContentPartPr/>
              <p14:nvPr/>
            </p14:nvContentPartPr>
            <p14:xfrm>
              <a:off x="10324057" y="53369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5057" y="532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14:cNvPr>
              <p14:cNvContentPartPr/>
              <p14:nvPr/>
            </p14:nvContentPartPr>
            <p14:xfrm>
              <a:off x="3838657" y="683525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017" y="68266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A3662FD-03F6-4EA9-865B-1CDB85C76705}"/>
              </a:ext>
            </a:extLst>
          </p:cNvPr>
          <p:cNvGrpSpPr/>
          <p:nvPr/>
        </p:nvGrpSpPr>
        <p:grpSpPr>
          <a:xfrm>
            <a:off x="1723120" y="468752"/>
            <a:ext cx="915120" cy="274320"/>
            <a:chOff x="327577" y="310259"/>
            <a:chExt cx="9151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14:cNvPr>
                <p14:cNvContentPartPr/>
                <p14:nvPr/>
              </p14:nvContentPartPr>
              <p14:xfrm>
                <a:off x="327577" y="335819"/>
                <a:ext cx="124920" cy="9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937" y="327179"/>
                  <a:ext cx="142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14:cNvPr>
                <p14:cNvContentPartPr/>
                <p14:nvPr/>
              </p14:nvContentPartPr>
              <p14:xfrm>
                <a:off x="499297" y="378299"/>
                <a:ext cx="125640" cy="11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297" y="369299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14:cNvPr>
                <p14:cNvContentPartPr/>
                <p14:nvPr/>
              </p14:nvContentPartPr>
              <p14:xfrm>
                <a:off x="550057" y="391259"/>
                <a:ext cx="117000" cy="136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1057" y="382259"/>
                  <a:ext cx="13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14:cNvPr>
                <p14:cNvContentPartPr/>
                <p14:nvPr/>
              </p14:nvContentPartPr>
              <p14:xfrm>
                <a:off x="733297" y="407099"/>
                <a:ext cx="6264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657" y="398099"/>
                  <a:ext cx="80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14:cNvPr>
                <p14:cNvContentPartPr/>
                <p14:nvPr/>
              </p14:nvContentPartPr>
              <p14:xfrm>
                <a:off x="751657" y="401339"/>
                <a:ext cx="134280" cy="9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017" y="392339"/>
                  <a:ext cx="15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14:cNvPr>
                <p14:cNvContentPartPr/>
                <p14:nvPr/>
              </p14:nvContentPartPr>
              <p14:xfrm>
                <a:off x="929497" y="399179"/>
                <a:ext cx="132120" cy="12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0857" y="390179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14:cNvPr>
                <p14:cNvContentPartPr/>
                <p14:nvPr/>
              </p14:nvContentPartPr>
              <p14:xfrm>
                <a:off x="1152697" y="310259"/>
                <a:ext cx="90000" cy="22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44057" y="301259"/>
                  <a:ext cx="107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0B3146-6C46-4615-80DA-1994BDE27298}"/>
              </a:ext>
            </a:extLst>
          </p:cNvPr>
          <p:cNvGrpSpPr/>
          <p:nvPr/>
        </p:nvGrpSpPr>
        <p:grpSpPr>
          <a:xfrm>
            <a:off x="2771800" y="476672"/>
            <a:ext cx="986400" cy="317520"/>
            <a:chOff x="1376257" y="318179"/>
            <a:chExt cx="9864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14:cNvPr>
                <p14:cNvContentPartPr/>
                <p14:nvPr/>
              </p14:nvContentPartPr>
              <p14:xfrm>
                <a:off x="1376257" y="399899"/>
                <a:ext cx="10260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7257" y="390899"/>
                  <a:ext cx="12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14:cNvPr>
                <p14:cNvContentPartPr/>
                <p14:nvPr/>
              </p14:nvContentPartPr>
              <p14:xfrm>
                <a:off x="1551577" y="438779"/>
                <a:ext cx="32040" cy="6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42937" y="430139"/>
                  <a:ext cx="49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14:cNvPr>
                <p14:cNvContentPartPr/>
                <p14:nvPr/>
              </p14:nvContentPartPr>
              <p14:xfrm>
                <a:off x="1634377" y="427259"/>
                <a:ext cx="154800" cy="19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25377" y="418619"/>
                  <a:ext cx="172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14:cNvPr>
                <p14:cNvContentPartPr/>
                <p14:nvPr/>
              </p14:nvContentPartPr>
              <p14:xfrm>
                <a:off x="1862617" y="318179"/>
                <a:ext cx="24480" cy="31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3977" y="309539"/>
                  <a:ext cx="42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14:cNvPr>
                <p14:cNvContentPartPr/>
                <p14:nvPr/>
              </p14:nvContentPartPr>
              <p14:xfrm>
                <a:off x="1876657" y="451739"/>
                <a:ext cx="16596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7657" y="443099"/>
                  <a:ext cx="183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14:cNvPr>
                <p14:cNvContentPartPr/>
                <p14:nvPr/>
              </p14:nvContentPartPr>
              <p14:xfrm>
                <a:off x="2091217" y="413939"/>
                <a:ext cx="271440" cy="14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82217" y="405299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DC047-D688-460C-A855-555817D4C7E2}"/>
              </a:ext>
            </a:extLst>
          </p:cNvPr>
          <p:cNvGrpSpPr/>
          <p:nvPr/>
        </p:nvGrpSpPr>
        <p:grpSpPr>
          <a:xfrm>
            <a:off x="1519720" y="914072"/>
            <a:ext cx="211320" cy="226080"/>
            <a:chOff x="124177" y="755579"/>
            <a:chExt cx="2113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14:cNvPr>
                <p14:cNvContentPartPr/>
                <p14:nvPr/>
              </p14:nvContentPartPr>
              <p14:xfrm>
                <a:off x="124177" y="835499"/>
                <a:ext cx="145080" cy="10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537" y="826499"/>
                  <a:ext cx="162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14:cNvPr>
                <p14:cNvContentPartPr/>
                <p14:nvPr/>
              </p14:nvContentPartPr>
              <p14:xfrm>
                <a:off x="236137" y="755579"/>
                <a:ext cx="29160" cy="20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7137" y="746939"/>
                  <a:ext cx="4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14:cNvPr>
                <p14:cNvContentPartPr/>
                <p14:nvPr/>
              </p14:nvContentPartPr>
              <p14:xfrm>
                <a:off x="316777" y="873659"/>
                <a:ext cx="18720" cy="10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8137" y="865019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7DDDF-6995-4F24-A189-835008FE9BD3}"/>
              </a:ext>
            </a:extLst>
          </p:cNvPr>
          <p:cNvGrpSpPr/>
          <p:nvPr/>
        </p:nvGrpSpPr>
        <p:grpSpPr>
          <a:xfrm>
            <a:off x="1923280" y="983552"/>
            <a:ext cx="550440" cy="152280"/>
            <a:chOff x="527737" y="825059"/>
            <a:chExt cx="55044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14:cNvPr>
                <p14:cNvContentPartPr/>
                <p14:nvPr/>
              </p14:nvContentPartPr>
              <p14:xfrm>
                <a:off x="527737" y="856739"/>
                <a:ext cx="141120" cy="10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8737" y="848099"/>
                  <a:ext cx="15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14:cNvPr>
                <p14:cNvContentPartPr/>
                <p14:nvPr/>
              </p14:nvContentPartPr>
              <p14:xfrm>
                <a:off x="692257" y="872219"/>
                <a:ext cx="121320" cy="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3617" y="863579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14:cNvPr>
                <p14:cNvContentPartPr/>
                <p14:nvPr/>
              </p14:nvContentPartPr>
              <p14:xfrm>
                <a:off x="927697" y="825059"/>
                <a:ext cx="15048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9057" y="816059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14:cNvPr>
              <p14:cNvContentPartPr/>
              <p14:nvPr/>
            </p14:nvContentPartPr>
            <p14:xfrm>
              <a:off x="2693680" y="1069952"/>
              <a:ext cx="117000" cy="7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84680" y="1060993"/>
                <a:ext cx="134640" cy="97121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46DE71C-98CC-458D-9113-2AC0B6108FC2}"/>
              </a:ext>
            </a:extLst>
          </p:cNvPr>
          <p:cNvGrpSpPr/>
          <p:nvPr/>
        </p:nvGrpSpPr>
        <p:grpSpPr>
          <a:xfrm>
            <a:off x="2974120" y="1072112"/>
            <a:ext cx="263880" cy="130320"/>
            <a:chOff x="1578577" y="913619"/>
            <a:chExt cx="26388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14:cNvPr>
                <p14:cNvContentPartPr/>
                <p14:nvPr/>
              </p14:nvContentPartPr>
              <p14:xfrm>
                <a:off x="1578577" y="913619"/>
                <a:ext cx="163080" cy="9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9937" y="904979"/>
                  <a:ext cx="18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14:cNvPr>
                <p14:cNvContentPartPr/>
                <p14:nvPr/>
              </p14:nvContentPartPr>
              <p14:xfrm>
                <a:off x="1735177" y="920099"/>
                <a:ext cx="10728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26537" y="911099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3BCD71-97F8-4E6A-B924-51AC25510578}"/>
              </a:ext>
            </a:extLst>
          </p:cNvPr>
          <p:cNvGrpSpPr/>
          <p:nvPr/>
        </p:nvGrpSpPr>
        <p:grpSpPr>
          <a:xfrm>
            <a:off x="1454560" y="1294592"/>
            <a:ext cx="344880" cy="264240"/>
            <a:chOff x="59017" y="1136099"/>
            <a:chExt cx="3448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14:cNvPr>
                <p14:cNvContentPartPr/>
                <p14:nvPr/>
              </p14:nvContentPartPr>
              <p14:xfrm>
                <a:off x="59017" y="1268939"/>
                <a:ext cx="111600" cy="8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017" y="1259939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14:cNvPr>
                <p14:cNvContentPartPr/>
                <p14:nvPr/>
              </p14:nvContentPartPr>
              <p14:xfrm>
                <a:off x="178177" y="1136099"/>
                <a:ext cx="34200" cy="20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9537" y="1127099"/>
                  <a:ext cx="5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14:cNvPr>
                <p14:cNvContentPartPr/>
                <p14:nvPr/>
              </p14:nvContentPartPr>
              <p14:xfrm>
                <a:off x="272857" y="1238339"/>
                <a:ext cx="131040" cy="16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4217" y="1229699"/>
                  <a:ext cx="1486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15DA41-36FE-499E-A70C-35E9B8BE4985}"/>
              </a:ext>
            </a:extLst>
          </p:cNvPr>
          <p:cNvGrpSpPr/>
          <p:nvPr/>
        </p:nvGrpSpPr>
        <p:grpSpPr>
          <a:xfrm>
            <a:off x="2074840" y="1372352"/>
            <a:ext cx="173520" cy="191160"/>
            <a:chOff x="679297" y="1213859"/>
            <a:chExt cx="1735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14:cNvPr>
                <p14:cNvContentPartPr/>
                <p14:nvPr/>
              </p14:nvContentPartPr>
              <p14:xfrm>
                <a:off x="679297" y="1317179"/>
                <a:ext cx="142560" cy="72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0297" y="1308539"/>
                  <a:ext cx="16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14:cNvPr>
                <p14:cNvContentPartPr/>
                <p14:nvPr/>
              </p14:nvContentPartPr>
              <p14:xfrm>
                <a:off x="814657" y="1213859"/>
                <a:ext cx="38160" cy="19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6017" y="1205219"/>
                  <a:ext cx="558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93C78E-DA27-4DED-8EF6-378CE3E91E7F}"/>
              </a:ext>
            </a:extLst>
          </p:cNvPr>
          <p:cNvGrpSpPr/>
          <p:nvPr/>
        </p:nvGrpSpPr>
        <p:grpSpPr>
          <a:xfrm>
            <a:off x="2482360" y="1479272"/>
            <a:ext cx="206280" cy="110520"/>
            <a:chOff x="1086817" y="1320779"/>
            <a:chExt cx="2062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14:cNvPr>
                <p14:cNvContentPartPr/>
                <p14:nvPr/>
              </p14:nvContentPartPr>
              <p14:xfrm>
                <a:off x="1086817" y="1320779"/>
                <a:ext cx="119160" cy="8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8177" y="1312139"/>
                  <a:ext cx="136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14:cNvPr>
                <p14:cNvContentPartPr/>
                <p14:nvPr/>
              </p14:nvContentPartPr>
              <p14:xfrm>
                <a:off x="1192657" y="1354259"/>
                <a:ext cx="100440" cy="7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84017" y="1345259"/>
                  <a:ext cx="1180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14:cNvPr>
              <p14:cNvContentPartPr/>
              <p14:nvPr/>
            </p14:nvContentPartPr>
            <p14:xfrm>
              <a:off x="2857120" y="1416632"/>
              <a:ext cx="151560" cy="187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48141" y="1407649"/>
                <a:ext cx="169158" cy="205526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3244DB7-C2FC-4541-94EE-74AA2BEE2FAB}"/>
              </a:ext>
            </a:extLst>
          </p:cNvPr>
          <p:cNvGrpSpPr/>
          <p:nvPr/>
        </p:nvGrpSpPr>
        <p:grpSpPr>
          <a:xfrm>
            <a:off x="1476160" y="1752512"/>
            <a:ext cx="306720" cy="259560"/>
            <a:chOff x="80617" y="1594019"/>
            <a:chExt cx="3067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14:cNvPr>
                <p14:cNvContentPartPr/>
                <p14:nvPr/>
              </p14:nvContentPartPr>
              <p14:xfrm>
                <a:off x="80617" y="1678979"/>
                <a:ext cx="124200" cy="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617" y="1670339"/>
                  <a:ext cx="14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14:cNvPr>
                <p14:cNvContentPartPr/>
                <p14:nvPr/>
              </p14:nvContentPartPr>
              <p14:xfrm>
                <a:off x="205537" y="1594019"/>
                <a:ext cx="3816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6537" y="1585019"/>
                  <a:ext cx="5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14:cNvPr>
                <p14:cNvContentPartPr/>
                <p14:nvPr/>
              </p14:nvContentPartPr>
              <p14:xfrm>
                <a:off x="277537" y="1694459"/>
                <a:ext cx="109800" cy="15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8897" y="1685459"/>
                  <a:ext cx="127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14:cNvPr>
              <p14:cNvContentPartPr/>
              <p14:nvPr/>
            </p14:nvContentPartPr>
            <p14:xfrm>
              <a:off x="2094280" y="1879952"/>
              <a:ext cx="128880" cy="178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85280" y="1870970"/>
                <a:ext cx="146520" cy="19616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8BDD626-1A0B-47BE-8D0B-77932E6E745E}"/>
              </a:ext>
            </a:extLst>
          </p:cNvPr>
          <p:cNvGrpSpPr/>
          <p:nvPr/>
        </p:nvGrpSpPr>
        <p:grpSpPr>
          <a:xfrm>
            <a:off x="2441320" y="1980032"/>
            <a:ext cx="198000" cy="103320"/>
            <a:chOff x="1045777" y="1821539"/>
            <a:chExt cx="1980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14:cNvPr>
                <p14:cNvContentPartPr/>
                <p14:nvPr/>
              </p14:nvContentPartPr>
              <p14:xfrm>
                <a:off x="1045777" y="1821539"/>
                <a:ext cx="96480" cy="8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6777" y="1812539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14:cNvPr>
                <p14:cNvContentPartPr/>
                <p14:nvPr/>
              </p14:nvContentPartPr>
              <p14:xfrm>
                <a:off x="1159537" y="1831619"/>
                <a:ext cx="84240" cy="9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0897" y="1822979"/>
                  <a:ext cx="101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FE3A98-F444-4ED3-ADF7-B9BD82E837F1}"/>
              </a:ext>
            </a:extLst>
          </p:cNvPr>
          <p:cNvGrpSpPr/>
          <p:nvPr/>
        </p:nvGrpSpPr>
        <p:grpSpPr>
          <a:xfrm>
            <a:off x="2812120" y="1879232"/>
            <a:ext cx="120960" cy="217800"/>
            <a:chOff x="1416577" y="1720739"/>
            <a:chExt cx="1209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14:cNvPr>
                <p14:cNvContentPartPr/>
                <p14:nvPr/>
              </p14:nvContentPartPr>
              <p14:xfrm>
                <a:off x="1443937" y="1720739"/>
                <a:ext cx="75600" cy="21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4937" y="1711739"/>
                  <a:ext cx="93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14:cNvPr>
                <p14:cNvContentPartPr/>
                <p14:nvPr/>
              </p14:nvContentPartPr>
              <p14:xfrm>
                <a:off x="1416577" y="1833779"/>
                <a:ext cx="120960" cy="2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07937" y="1825139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EE0161-6B87-4E6D-BEC5-7CCB57EF6801}"/>
              </a:ext>
            </a:extLst>
          </p:cNvPr>
          <p:cNvGrpSpPr/>
          <p:nvPr/>
        </p:nvGrpSpPr>
        <p:grpSpPr>
          <a:xfrm>
            <a:off x="1461760" y="2263352"/>
            <a:ext cx="309240" cy="259560"/>
            <a:chOff x="66217" y="2104859"/>
            <a:chExt cx="3092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14:cNvPr>
                <p14:cNvContentPartPr/>
                <p14:nvPr/>
              </p14:nvContentPartPr>
              <p14:xfrm>
                <a:off x="66217" y="2158499"/>
                <a:ext cx="120240" cy="10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577" y="2149499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14:cNvPr>
                <p14:cNvContentPartPr/>
                <p14:nvPr/>
              </p14:nvContentPartPr>
              <p14:xfrm>
                <a:off x="168097" y="2104859"/>
                <a:ext cx="3348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9097" y="2095859"/>
                  <a:ext cx="51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14:cNvPr>
                <p14:cNvContentPartPr/>
                <p14:nvPr/>
              </p14:nvContentPartPr>
              <p14:xfrm>
                <a:off x="268897" y="2166059"/>
                <a:ext cx="10656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897" y="2157419"/>
                  <a:ext cx="12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14:cNvPr>
                <p14:cNvContentPartPr/>
                <p14:nvPr/>
              </p14:nvContentPartPr>
              <p14:xfrm>
                <a:off x="351697" y="2206739"/>
                <a:ext cx="5760" cy="15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2697" y="2197739"/>
                  <a:ext cx="234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14:cNvPr>
              <p14:cNvContentPartPr/>
              <p14:nvPr/>
            </p14:nvContentPartPr>
            <p14:xfrm>
              <a:off x="2149360" y="2440112"/>
              <a:ext cx="224640" cy="12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40360" y="2431112"/>
                <a:ext cx="242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14:cNvPr>
              <p14:cNvContentPartPr/>
              <p14:nvPr/>
            </p14:nvContentPartPr>
            <p14:xfrm>
              <a:off x="2515120" y="2396912"/>
              <a:ext cx="140400" cy="127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06120" y="2387912"/>
                <a:ext cx="15804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F9E0C02-927B-4F73-BD56-0EE3FD5A93DE}"/>
              </a:ext>
            </a:extLst>
          </p:cNvPr>
          <p:cNvGrpSpPr/>
          <p:nvPr/>
        </p:nvGrpSpPr>
        <p:grpSpPr>
          <a:xfrm>
            <a:off x="1491640" y="2720552"/>
            <a:ext cx="273240" cy="189000"/>
            <a:chOff x="96097" y="2562059"/>
            <a:chExt cx="2732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14:cNvPr>
                <p14:cNvContentPartPr/>
                <p14:nvPr/>
              </p14:nvContentPartPr>
              <p14:xfrm>
                <a:off x="96097" y="2613539"/>
                <a:ext cx="10548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097" y="2604539"/>
                  <a:ext cx="12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14:cNvPr>
                <p14:cNvContentPartPr/>
                <p14:nvPr/>
              </p14:nvContentPartPr>
              <p14:xfrm>
                <a:off x="198337" y="2562059"/>
                <a:ext cx="2916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337" y="2553419"/>
                  <a:ext cx="4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14:cNvPr>
                <p14:cNvContentPartPr/>
                <p14:nvPr/>
              </p14:nvContentPartPr>
              <p14:xfrm>
                <a:off x="299137" y="2649539"/>
                <a:ext cx="5112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497" y="2640539"/>
                  <a:ext cx="6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14:cNvPr>
                <p14:cNvContentPartPr/>
                <p14:nvPr/>
              </p14:nvContentPartPr>
              <p14:xfrm>
                <a:off x="285097" y="2631899"/>
                <a:ext cx="84240" cy="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097" y="2623259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563552-B100-482D-9C00-8730A119A5BB}"/>
              </a:ext>
            </a:extLst>
          </p:cNvPr>
          <p:cNvGrpSpPr/>
          <p:nvPr/>
        </p:nvGrpSpPr>
        <p:grpSpPr>
          <a:xfrm>
            <a:off x="2490640" y="2739992"/>
            <a:ext cx="131760" cy="249120"/>
            <a:chOff x="1095097" y="2581499"/>
            <a:chExt cx="1317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14:cNvPr>
                <p14:cNvContentPartPr/>
                <p14:nvPr/>
              </p14:nvContentPartPr>
              <p14:xfrm>
                <a:off x="1140457" y="2581499"/>
                <a:ext cx="86400" cy="249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1817" y="2572499"/>
                  <a:ext cx="104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14:cNvPr>
                <p14:cNvContentPartPr/>
                <p14:nvPr/>
              </p14:nvContentPartPr>
              <p14:xfrm>
                <a:off x="1095097" y="2731979"/>
                <a:ext cx="10548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6457" y="2722979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33D835-140E-4705-BECD-AB97E0BD2E66}"/>
              </a:ext>
            </a:extLst>
          </p:cNvPr>
          <p:cNvGrpSpPr/>
          <p:nvPr/>
        </p:nvGrpSpPr>
        <p:grpSpPr>
          <a:xfrm>
            <a:off x="2161240" y="2711912"/>
            <a:ext cx="150840" cy="210960"/>
            <a:chOff x="765697" y="2553419"/>
            <a:chExt cx="1508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14:cNvPr>
                <p14:cNvContentPartPr/>
                <p14:nvPr/>
              </p14:nvContentPartPr>
              <p14:xfrm>
                <a:off x="765697" y="2666819"/>
                <a:ext cx="92160" cy="9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6697" y="2658179"/>
                  <a:ext cx="109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14:cNvPr>
                <p14:cNvContentPartPr/>
                <p14:nvPr/>
              </p14:nvContentPartPr>
              <p14:xfrm>
                <a:off x="853177" y="2625059"/>
                <a:ext cx="56520" cy="13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4537" y="2616059"/>
                  <a:ext cx="7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14:cNvPr>
                <p14:cNvContentPartPr/>
                <p14:nvPr/>
              </p14:nvContentPartPr>
              <p14:xfrm>
                <a:off x="904297" y="2594099"/>
                <a:ext cx="1224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5657" y="2585099"/>
                  <a:ext cx="2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14:cNvPr>
                <p14:cNvContentPartPr/>
                <p14:nvPr/>
              </p14:nvContentPartPr>
              <p14:xfrm>
                <a:off x="869017" y="2553419"/>
                <a:ext cx="18360" cy="14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0017" y="2544779"/>
                  <a:ext cx="360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14:cNvPr>
              <p14:cNvContentPartPr/>
              <p14:nvPr/>
            </p14:nvContentPartPr>
            <p14:xfrm>
              <a:off x="1427920" y="759992"/>
              <a:ext cx="2099880" cy="59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18920" y="750992"/>
                <a:ext cx="2117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14:cNvPr>
              <p14:cNvContentPartPr/>
              <p14:nvPr/>
            </p14:nvContentPartPr>
            <p14:xfrm>
              <a:off x="3444640" y="1442192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435640" y="143319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474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077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Μεγαλύτερες συλλογές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387799" cy="108012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Ας θεωρήσουμε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1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εκατομμύρια έγγραφα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το καθένα έχει περίπου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1000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12" charset="-128"/>
              </a:rPr>
              <a:t>(διακριτούς)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όρους</a:t>
            </a:r>
            <a:r>
              <a:rPr lang="el-GR" dirty="0">
                <a:ea typeface="ＭＳ Ｐゴシック" pitchFamily="-112" charset="-128"/>
              </a:rPr>
              <a:t> (~2-3 σελίδες βιβλίου)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500K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διακριτοί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distinct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όροι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21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812360" y="12838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FF746-8A0A-4347-A030-CF2D2247CE95}"/>
              </a:ext>
            </a:extLst>
          </p:cNvPr>
          <p:cNvSpPr txBox="1"/>
          <p:nvPr/>
        </p:nvSpPr>
        <p:spPr>
          <a:xfrm>
            <a:off x="107504" y="2276872"/>
            <a:ext cx="5150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Πόσα κελιά έχει ο πίνακας σύμπτωσης;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Α.  1 δισεκατομμύριο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Β.  500 δισεκατομμύρια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500 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D.</a:t>
            </a:r>
            <a:r>
              <a:rPr lang="el-GR" dirty="0">
                <a:latin typeface="+mn-lt"/>
              </a:rPr>
              <a:t>Ί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 δισεκατομμύρια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9674A-8CB7-4611-9ADA-98218B03C18D}"/>
              </a:ext>
            </a:extLst>
          </p:cNvPr>
          <p:cNvSpPr txBox="1"/>
          <p:nvPr/>
        </p:nvSpPr>
        <p:spPr>
          <a:xfrm>
            <a:off x="107504" y="4250905"/>
            <a:ext cx="853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Πόσα μη μηδενικά κελιά (δηλαδή 1) έχει ο πίνακας σύμπτωσης;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Α. 1 δισεκατομμύριο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Β. 1 εκατομμύριο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 δισεκατομμύρια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 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7F97F-B489-4461-AAA0-9A2774AAA7A6}"/>
              </a:ext>
            </a:extLst>
          </p:cNvPr>
          <p:cNvSpPr txBox="1"/>
          <p:nvPr/>
        </p:nvSpPr>
        <p:spPr>
          <a:xfrm>
            <a:off x="131634" y="62598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Ποσοστό των 1: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0BA274-0CB9-498B-B094-B35BB1E05C36}"/>
                  </a:ext>
                </a:extLst>
              </p14:cNvPr>
              <p14:cNvContentPartPr/>
              <p14:nvPr/>
            </p14:nvContentPartPr>
            <p14:xfrm>
              <a:off x="3779257" y="2812614"/>
              <a:ext cx="360" cy="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0BA274-0CB9-498B-B094-B35BB1E05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0617" y="2803974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013719E-CBE5-4E45-880F-EA28D930BF3C}"/>
                  </a:ext>
                </a:extLst>
              </p14:cNvPr>
              <p14:cNvContentPartPr/>
              <p14:nvPr/>
            </p14:nvContentPartPr>
            <p14:xfrm>
              <a:off x="4997857" y="2876334"/>
              <a:ext cx="2520" cy="3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013719E-CBE5-4E45-880F-EA28D930BF3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88857" y="2867694"/>
                <a:ext cx="20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7A68785-1323-41C0-99C6-3AC6C47F9C91}"/>
                  </a:ext>
                </a:extLst>
              </p14:cNvPr>
              <p14:cNvContentPartPr/>
              <p14:nvPr/>
            </p14:nvContentPartPr>
            <p14:xfrm>
              <a:off x="4984897" y="2972454"/>
              <a:ext cx="972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7A68785-1323-41C0-99C6-3AC6C47F9C9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75897" y="2963454"/>
                <a:ext cx="27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775" name="Ink 31774">
                <a:extLst>
                  <a:ext uri="{FF2B5EF4-FFF2-40B4-BE49-F238E27FC236}">
                    <a16:creationId xmlns:a16="http://schemas.microsoft.com/office/drawing/2014/main" id="{2EE5B62F-C826-47A0-9C70-6A92C42AB41C}"/>
                  </a:ext>
                </a:extLst>
              </p14:cNvPr>
              <p14:cNvContentPartPr/>
              <p14:nvPr/>
            </p14:nvContentPartPr>
            <p14:xfrm>
              <a:off x="5316097" y="3903774"/>
              <a:ext cx="5040" cy="1080"/>
            </p14:xfrm>
          </p:contentPart>
        </mc:Choice>
        <mc:Fallback xmlns="">
          <p:pic>
            <p:nvPicPr>
              <p:cNvPr id="31775" name="Ink 31774">
                <a:extLst>
                  <a:ext uri="{FF2B5EF4-FFF2-40B4-BE49-F238E27FC236}">
                    <a16:creationId xmlns:a16="http://schemas.microsoft.com/office/drawing/2014/main" id="{2EE5B62F-C826-47A0-9C70-6A92C42AB41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07097" y="3894774"/>
                <a:ext cx="226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1779" name="Ink 31778">
                <a:extLst>
                  <a:ext uri="{FF2B5EF4-FFF2-40B4-BE49-F238E27FC236}">
                    <a16:creationId xmlns:a16="http://schemas.microsoft.com/office/drawing/2014/main" id="{1F580564-B194-4882-AABB-127193327F37}"/>
                  </a:ext>
                </a:extLst>
              </p14:cNvPr>
              <p14:cNvContentPartPr/>
              <p14:nvPr/>
            </p14:nvContentPartPr>
            <p14:xfrm>
              <a:off x="6279817" y="3918894"/>
              <a:ext cx="360" cy="1080"/>
            </p14:xfrm>
          </p:contentPart>
        </mc:Choice>
        <mc:Fallback xmlns="">
          <p:pic>
            <p:nvPicPr>
              <p:cNvPr id="31779" name="Ink 31778">
                <a:extLst>
                  <a:ext uri="{FF2B5EF4-FFF2-40B4-BE49-F238E27FC236}">
                    <a16:creationId xmlns:a16="http://schemas.microsoft.com/office/drawing/2014/main" id="{1F580564-B194-4882-AABB-127193327F3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271177" y="3909894"/>
                <a:ext cx="18000" cy="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580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404" y="769377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208912" cy="30243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</a:t>
            </a:r>
            <a:r>
              <a:rPr lang="en-US" dirty="0">
                <a:ea typeface="ＭＳ Ｐゴシック" pitchFamily="-112" charset="-128"/>
              </a:rPr>
              <a:t>500K x 1M </a:t>
            </a:r>
            <a:r>
              <a:rPr lang="el-GR" dirty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>
                <a:ea typeface="ＭＳ Ｐゴシック" pitchFamily="-112" charset="-128"/>
              </a:rPr>
              <a:t>0’s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1.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9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>
                <a:ea typeface="ＭＳ Ｐゴシック" pitchFamily="-112" charset="-128"/>
              </a:rPr>
              <a:t>1.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πίνακας είναι εξαιρετικά </a:t>
            </a:r>
            <a:r>
              <a:rPr lang="el-GR" dirty="0">
                <a:solidFill>
                  <a:srgbClr val="FF0000"/>
                </a:solidFill>
                <a:ea typeface="ＭＳ Ｐゴシック" pitchFamily="-112" charset="-128"/>
              </a:rPr>
              <a:t>αραιός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sparse</a:t>
            </a:r>
            <a:r>
              <a:rPr lang="el-GR" dirty="0">
                <a:ea typeface="ＭＳ Ｐゴシック" pitchFamily="-112" charset="-128"/>
              </a:rPr>
              <a:t>)  – τουλάχιστον το 99.8% είναι 0</a:t>
            </a:r>
            <a:r>
              <a:rPr lang="en-US" dirty="0">
                <a:ea typeface="ＭＳ Ｐゴシック" pitchFamily="-112" charset="-128"/>
              </a:rPr>
              <a:t>.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22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884368" y="2065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12176"/>
            <a:ext cx="7992888" cy="2448272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ή αρχείο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Inverted index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/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file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</a:p>
          <a:p>
            <a:pPr algn="ctr" eaLnBrk="1" hangingPunct="1">
              <a:buNone/>
            </a:pPr>
            <a:endParaRPr lang="el-GR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Για κάθε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t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διατηρούμε μια λίστα με όλα τα έγγραφα που περιέχουν τον όρο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l-GR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23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534054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47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sz="2000" dirty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>
                <a:ea typeface="ＭＳ Ｐゴシック" pitchFamily="-112" charset="-128"/>
              </a:rPr>
              <a:t>arrays </a:t>
            </a:r>
            <a:r>
              <a:rPr lang="el-GR" sz="2000" dirty="0">
                <a:ea typeface="ＭＳ Ｐゴシック" pitchFamily="-112" charset="-128"/>
              </a:rPr>
              <a:t>για αυτό</a:t>
            </a:r>
            <a:r>
              <a:rPr lang="en-US" sz="2000" dirty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24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728347" y="14187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231" y="-88019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3062" y="1036340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Στη μνήμη</a:t>
            </a:r>
            <a:r>
              <a:rPr lang="en-US" sz="1800" dirty="0">
                <a:ea typeface="ＭＳ Ｐゴシック" pitchFamily="-112" charset="-128"/>
              </a:rPr>
              <a:t>, </a:t>
            </a:r>
            <a:r>
              <a:rPr lang="el-GR" sz="1800" dirty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>
                <a:ea typeface="ＭＳ Ｐゴシック" pitchFamily="-112" charset="-128"/>
              </a:rPr>
              <a:t>skip lists) </a:t>
            </a:r>
            <a:r>
              <a:rPr lang="el-GR" sz="1800" dirty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73713" y="354564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81245-7B97-4054-81A1-CE397E1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14:cNvPr>
              <p14:cNvContentPartPr/>
              <p14:nvPr/>
            </p14:nvContentPartPr>
            <p14:xfrm>
              <a:off x="2238280" y="72254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9280" y="7135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14:cNvPr>
              <p14:cNvContentPartPr/>
              <p14:nvPr/>
            </p14:nvContentPartPr>
            <p14:xfrm>
              <a:off x="10324057" y="53369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5057" y="532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14:cNvPr>
              <p14:cNvContentPartPr/>
              <p14:nvPr/>
            </p14:nvContentPartPr>
            <p14:xfrm>
              <a:off x="3838657" y="683525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017" y="68266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A3662FD-03F6-4EA9-865B-1CDB85C76705}"/>
              </a:ext>
            </a:extLst>
          </p:cNvPr>
          <p:cNvGrpSpPr/>
          <p:nvPr/>
        </p:nvGrpSpPr>
        <p:grpSpPr>
          <a:xfrm>
            <a:off x="1723120" y="468752"/>
            <a:ext cx="915120" cy="274320"/>
            <a:chOff x="327577" y="310259"/>
            <a:chExt cx="9151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14:cNvPr>
                <p14:cNvContentPartPr/>
                <p14:nvPr/>
              </p14:nvContentPartPr>
              <p14:xfrm>
                <a:off x="327577" y="335819"/>
                <a:ext cx="124920" cy="9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937" y="327179"/>
                  <a:ext cx="142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14:cNvPr>
                <p14:cNvContentPartPr/>
                <p14:nvPr/>
              </p14:nvContentPartPr>
              <p14:xfrm>
                <a:off x="499297" y="378299"/>
                <a:ext cx="125640" cy="11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297" y="369299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14:cNvPr>
                <p14:cNvContentPartPr/>
                <p14:nvPr/>
              </p14:nvContentPartPr>
              <p14:xfrm>
                <a:off x="550057" y="391259"/>
                <a:ext cx="117000" cy="136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1057" y="382259"/>
                  <a:ext cx="13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14:cNvPr>
                <p14:cNvContentPartPr/>
                <p14:nvPr/>
              </p14:nvContentPartPr>
              <p14:xfrm>
                <a:off x="733297" y="407099"/>
                <a:ext cx="6264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657" y="398099"/>
                  <a:ext cx="80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14:cNvPr>
                <p14:cNvContentPartPr/>
                <p14:nvPr/>
              </p14:nvContentPartPr>
              <p14:xfrm>
                <a:off x="751657" y="401339"/>
                <a:ext cx="134280" cy="9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017" y="392339"/>
                  <a:ext cx="15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14:cNvPr>
                <p14:cNvContentPartPr/>
                <p14:nvPr/>
              </p14:nvContentPartPr>
              <p14:xfrm>
                <a:off x="929497" y="399179"/>
                <a:ext cx="132120" cy="12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0857" y="390179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14:cNvPr>
                <p14:cNvContentPartPr/>
                <p14:nvPr/>
              </p14:nvContentPartPr>
              <p14:xfrm>
                <a:off x="1152697" y="310259"/>
                <a:ext cx="90000" cy="22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44057" y="301259"/>
                  <a:ext cx="107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0B3146-6C46-4615-80DA-1994BDE27298}"/>
              </a:ext>
            </a:extLst>
          </p:cNvPr>
          <p:cNvGrpSpPr/>
          <p:nvPr/>
        </p:nvGrpSpPr>
        <p:grpSpPr>
          <a:xfrm>
            <a:off x="2771800" y="476672"/>
            <a:ext cx="986400" cy="317520"/>
            <a:chOff x="1376257" y="318179"/>
            <a:chExt cx="9864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14:cNvPr>
                <p14:cNvContentPartPr/>
                <p14:nvPr/>
              </p14:nvContentPartPr>
              <p14:xfrm>
                <a:off x="1376257" y="399899"/>
                <a:ext cx="10260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7257" y="390899"/>
                  <a:ext cx="12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14:cNvPr>
                <p14:cNvContentPartPr/>
                <p14:nvPr/>
              </p14:nvContentPartPr>
              <p14:xfrm>
                <a:off x="1551577" y="438779"/>
                <a:ext cx="32040" cy="6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42937" y="430139"/>
                  <a:ext cx="49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14:cNvPr>
                <p14:cNvContentPartPr/>
                <p14:nvPr/>
              </p14:nvContentPartPr>
              <p14:xfrm>
                <a:off x="1634377" y="427259"/>
                <a:ext cx="154800" cy="19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25377" y="418619"/>
                  <a:ext cx="172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14:cNvPr>
                <p14:cNvContentPartPr/>
                <p14:nvPr/>
              </p14:nvContentPartPr>
              <p14:xfrm>
                <a:off x="1862617" y="318179"/>
                <a:ext cx="24480" cy="31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3977" y="309539"/>
                  <a:ext cx="42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14:cNvPr>
                <p14:cNvContentPartPr/>
                <p14:nvPr/>
              </p14:nvContentPartPr>
              <p14:xfrm>
                <a:off x="1876657" y="451739"/>
                <a:ext cx="16596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7657" y="443099"/>
                  <a:ext cx="183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14:cNvPr>
                <p14:cNvContentPartPr/>
                <p14:nvPr/>
              </p14:nvContentPartPr>
              <p14:xfrm>
                <a:off x="2091217" y="413939"/>
                <a:ext cx="271440" cy="14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82217" y="405299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DC047-D688-460C-A855-555817D4C7E2}"/>
              </a:ext>
            </a:extLst>
          </p:cNvPr>
          <p:cNvGrpSpPr/>
          <p:nvPr/>
        </p:nvGrpSpPr>
        <p:grpSpPr>
          <a:xfrm>
            <a:off x="1519720" y="914072"/>
            <a:ext cx="211320" cy="226080"/>
            <a:chOff x="124177" y="755579"/>
            <a:chExt cx="2113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14:cNvPr>
                <p14:cNvContentPartPr/>
                <p14:nvPr/>
              </p14:nvContentPartPr>
              <p14:xfrm>
                <a:off x="124177" y="835499"/>
                <a:ext cx="145080" cy="10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537" y="826499"/>
                  <a:ext cx="162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14:cNvPr>
                <p14:cNvContentPartPr/>
                <p14:nvPr/>
              </p14:nvContentPartPr>
              <p14:xfrm>
                <a:off x="236137" y="755579"/>
                <a:ext cx="29160" cy="20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7137" y="746939"/>
                  <a:ext cx="4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14:cNvPr>
                <p14:cNvContentPartPr/>
                <p14:nvPr/>
              </p14:nvContentPartPr>
              <p14:xfrm>
                <a:off x="316777" y="873659"/>
                <a:ext cx="18720" cy="10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8137" y="865019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7DDDF-6995-4F24-A189-835008FE9BD3}"/>
              </a:ext>
            </a:extLst>
          </p:cNvPr>
          <p:cNvGrpSpPr/>
          <p:nvPr/>
        </p:nvGrpSpPr>
        <p:grpSpPr>
          <a:xfrm>
            <a:off x="1923280" y="983552"/>
            <a:ext cx="550440" cy="152280"/>
            <a:chOff x="527737" y="825059"/>
            <a:chExt cx="55044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14:cNvPr>
                <p14:cNvContentPartPr/>
                <p14:nvPr/>
              </p14:nvContentPartPr>
              <p14:xfrm>
                <a:off x="527737" y="856739"/>
                <a:ext cx="141120" cy="10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8737" y="848099"/>
                  <a:ext cx="15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14:cNvPr>
                <p14:cNvContentPartPr/>
                <p14:nvPr/>
              </p14:nvContentPartPr>
              <p14:xfrm>
                <a:off x="692257" y="872219"/>
                <a:ext cx="121320" cy="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3617" y="863579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14:cNvPr>
                <p14:cNvContentPartPr/>
                <p14:nvPr/>
              </p14:nvContentPartPr>
              <p14:xfrm>
                <a:off x="927697" y="825059"/>
                <a:ext cx="15048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9057" y="816059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14:cNvPr>
              <p14:cNvContentPartPr/>
              <p14:nvPr/>
            </p14:nvContentPartPr>
            <p14:xfrm>
              <a:off x="2693680" y="1069952"/>
              <a:ext cx="117000" cy="7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84680" y="1060993"/>
                <a:ext cx="134640" cy="97121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46DE71C-98CC-458D-9113-2AC0B6108FC2}"/>
              </a:ext>
            </a:extLst>
          </p:cNvPr>
          <p:cNvGrpSpPr/>
          <p:nvPr/>
        </p:nvGrpSpPr>
        <p:grpSpPr>
          <a:xfrm>
            <a:off x="2974120" y="1072112"/>
            <a:ext cx="263880" cy="130320"/>
            <a:chOff x="1578577" y="913619"/>
            <a:chExt cx="26388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14:cNvPr>
                <p14:cNvContentPartPr/>
                <p14:nvPr/>
              </p14:nvContentPartPr>
              <p14:xfrm>
                <a:off x="1578577" y="913619"/>
                <a:ext cx="163080" cy="9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9937" y="904979"/>
                  <a:ext cx="18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14:cNvPr>
                <p14:cNvContentPartPr/>
                <p14:nvPr/>
              </p14:nvContentPartPr>
              <p14:xfrm>
                <a:off x="1735177" y="920099"/>
                <a:ext cx="10728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26537" y="911099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3BCD71-97F8-4E6A-B924-51AC25510578}"/>
              </a:ext>
            </a:extLst>
          </p:cNvPr>
          <p:cNvGrpSpPr/>
          <p:nvPr/>
        </p:nvGrpSpPr>
        <p:grpSpPr>
          <a:xfrm>
            <a:off x="1454560" y="1294592"/>
            <a:ext cx="344880" cy="264240"/>
            <a:chOff x="59017" y="1136099"/>
            <a:chExt cx="3448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14:cNvPr>
                <p14:cNvContentPartPr/>
                <p14:nvPr/>
              </p14:nvContentPartPr>
              <p14:xfrm>
                <a:off x="59017" y="1268939"/>
                <a:ext cx="111600" cy="8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017" y="1259939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14:cNvPr>
                <p14:cNvContentPartPr/>
                <p14:nvPr/>
              </p14:nvContentPartPr>
              <p14:xfrm>
                <a:off x="178177" y="1136099"/>
                <a:ext cx="34200" cy="20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9537" y="1127099"/>
                  <a:ext cx="5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14:cNvPr>
                <p14:cNvContentPartPr/>
                <p14:nvPr/>
              </p14:nvContentPartPr>
              <p14:xfrm>
                <a:off x="272857" y="1238339"/>
                <a:ext cx="131040" cy="16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4217" y="1229699"/>
                  <a:ext cx="1486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15DA41-36FE-499E-A70C-35E9B8BE4985}"/>
              </a:ext>
            </a:extLst>
          </p:cNvPr>
          <p:cNvGrpSpPr/>
          <p:nvPr/>
        </p:nvGrpSpPr>
        <p:grpSpPr>
          <a:xfrm>
            <a:off x="2074840" y="1372352"/>
            <a:ext cx="173520" cy="191160"/>
            <a:chOff x="679297" y="1213859"/>
            <a:chExt cx="1735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14:cNvPr>
                <p14:cNvContentPartPr/>
                <p14:nvPr/>
              </p14:nvContentPartPr>
              <p14:xfrm>
                <a:off x="679297" y="1317179"/>
                <a:ext cx="142560" cy="72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0297" y="1308539"/>
                  <a:ext cx="16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14:cNvPr>
                <p14:cNvContentPartPr/>
                <p14:nvPr/>
              </p14:nvContentPartPr>
              <p14:xfrm>
                <a:off x="814657" y="1213859"/>
                <a:ext cx="38160" cy="19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6017" y="1205219"/>
                  <a:ext cx="558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93C78E-DA27-4DED-8EF6-378CE3E91E7F}"/>
              </a:ext>
            </a:extLst>
          </p:cNvPr>
          <p:cNvGrpSpPr/>
          <p:nvPr/>
        </p:nvGrpSpPr>
        <p:grpSpPr>
          <a:xfrm>
            <a:off x="2482360" y="1479272"/>
            <a:ext cx="206280" cy="110520"/>
            <a:chOff x="1086817" y="1320779"/>
            <a:chExt cx="2062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14:cNvPr>
                <p14:cNvContentPartPr/>
                <p14:nvPr/>
              </p14:nvContentPartPr>
              <p14:xfrm>
                <a:off x="1086817" y="1320779"/>
                <a:ext cx="119160" cy="8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8177" y="1312139"/>
                  <a:ext cx="136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14:cNvPr>
                <p14:cNvContentPartPr/>
                <p14:nvPr/>
              </p14:nvContentPartPr>
              <p14:xfrm>
                <a:off x="1192657" y="1354259"/>
                <a:ext cx="100440" cy="7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84017" y="1345259"/>
                  <a:ext cx="1180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14:cNvPr>
              <p14:cNvContentPartPr/>
              <p14:nvPr/>
            </p14:nvContentPartPr>
            <p14:xfrm>
              <a:off x="2857120" y="1416632"/>
              <a:ext cx="151560" cy="187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48141" y="1407649"/>
                <a:ext cx="169158" cy="205526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3244DB7-C2FC-4541-94EE-74AA2BEE2FAB}"/>
              </a:ext>
            </a:extLst>
          </p:cNvPr>
          <p:cNvGrpSpPr/>
          <p:nvPr/>
        </p:nvGrpSpPr>
        <p:grpSpPr>
          <a:xfrm>
            <a:off x="1476160" y="1752512"/>
            <a:ext cx="306720" cy="259560"/>
            <a:chOff x="80617" y="1594019"/>
            <a:chExt cx="3067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14:cNvPr>
                <p14:cNvContentPartPr/>
                <p14:nvPr/>
              </p14:nvContentPartPr>
              <p14:xfrm>
                <a:off x="80617" y="1678979"/>
                <a:ext cx="124200" cy="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617" y="1670339"/>
                  <a:ext cx="14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14:cNvPr>
                <p14:cNvContentPartPr/>
                <p14:nvPr/>
              </p14:nvContentPartPr>
              <p14:xfrm>
                <a:off x="205537" y="1594019"/>
                <a:ext cx="3816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6537" y="1585019"/>
                  <a:ext cx="5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14:cNvPr>
                <p14:cNvContentPartPr/>
                <p14:nvPr/>
              </p14:nvContentPartPr>
              <p14:xfrm>
                <a:off x="277537" y="1694459"/>
                <a:ext cx="109800" cy="15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8897" y="1685459"/>
                  <a:ext cx="127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14:cNvPr>
              <p14:cNvContentPartPr/>
              <p14:nvPr/>
            </p14:nvContentPartPr>
            <p14:xfrm>
              <a:off x="2094280" y="1879952"/>
              <a:ext cx="128880" cy="178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85280" y="1870970"/>
                <a:ext cx="146520" cy="19616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8BDD626-1A0B-47BE-8D0B-77932E6E745E}"/>
              </a:ext>
            </a:extLst>
          </p:cNvPr>
          <p:cNvGrpSpPr/>
          <p:nvPr/>
        </p:nvGrpSpPr>
        <p:grpSpPr>
          <a:xfrm>
            <a:off x="2441320" y="1980032"/>
            <a:ext cx="198000" cy="103320"/>
            <a:chOff x="1045777" y="1821539"/>
            <a:chExt cx="1980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14:cNvPr>
                <p14:cNvContentPartPr/>
                <p14:nvPr/>
              </p14:nvContentPartPr>
              <p14:xfrm>
                <a:off x="1045777" y="1821539"/>
                <a:ext cx="96480" cy="8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6777" y="1812539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14:cNvPr>
                <p14:cNvContentPartPr/>
                <p14:nvPr/>
              </p14:nvContentPartPr>
              <p14:xfrm>
                <a:off x="1159537" y="1831619"/>
                <a:ext cx="84240" cy="9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0897" y="1822979"/>
                  <a:ext cx="101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FE3A98-F444-4ED3-ADF7-B9BD82E837F1}"/>
              </a:ext>
            </a:extLst>
          </p:cNvPr>
          <p:cNvGrpSpPr/>
          <p:nvPr/>
        </p:nvGrpSpPr>
        <p:grpSpPr>
          <a:xfrm>
            <a:off x="2812120" y="1879232"/>
            <a:ext cx="120960" cy="217800"/>
            <a:chOff x="1416577" y="1720739"/>
            <a:chExt cx="1209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14:cNvPr>
                <p14:cNvContentPartPr/>
                <p14:nvPr/>
              </p14:nvContentPartPr>
              <p14:xfrm>
                <a:off x="1443937" y="1720739"/>
                <a:ext cx="75600" cy="21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4937" y="1711739"/>
                  <a:ext cx="93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14:cNvPr>
                <p14:cNvContentPartPr/>
                <p14:nvPr/>
              </p14:nvContentPartPr>
              <p14:xfrm>
                <a:off x="1416577" y="1833779"/>
                <a:ext cx="120960" cy="2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07937" y="1825139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EE0161-6B87-4E6D-BEC5-7CCB57EF6801}"/>
              </a:ext>
            </a:extLst>
          </p:cNvPr>
          <p:cNvGrpSpPr/>
          <p:nvPr/>
        </p:nvGrpSpPr>
        <p:grpSpPr>
          <a:xfrm>
            <a:off x="1461760" y="2263352"/>
            <a:ext cx="309240" cy="259560"/>
            <a:chOff x="66217" y="2104859"/>
            <a:chExt cx="3092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14:cNvPr>
                <p14:cNvContentPartPr/>
                <p14:nvPr/>
              </p14:nvContentPartPr>
              <p14:xfrm>
                <a:off x="66217" y="2158499"/>
                <a:ext cx="120240" cy="10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577" y="2149499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14:cNvPr>
                <p14:cNvContentPartPr/>
                <p14:nvPr/>
              </p14:nvContentPartPr>
              <p14:xfrm>
                <a:off x="168097" y="2104859"/>
                <a:ext cx="3348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9097" y="2095859"/>
                  <a:ext cx="51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14:cNvPr>
                <p14:cNvContentPartPr/>
                <p14:nvPr/>
              </p14:nvContentPartPr>
              <p14:xfrm>
                <a:off x="268897" y="2166059"/>
                <a:ext cx="10656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897" y="2157419"/>
                  <a:ext cx="12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14:cNvPr>
                <p14:cNvContentPartPr/>
                <p14:nvPr/>
              </p14:nvContentPartPr>
              <p14:xfrm>
                <a:off x="351697" y="2206739"/>
                <a:ext cx="5760" cy="15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2697" y="2197739"/>
                  <a:ext cx="234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14:cNvPr>
              <p14:cNvContentPartPr/>
              <p14:nvPr/>
            </p14:nvContentPartPr>
            <p14:xfrm>
              <a:off x="2149360" y="2440112"/>
              <a:ext cx="224640" cy="12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40360" y="2431112"/>
                <a:ext cx="242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14:cNvPr>
              <p14:cNvContentPartPr/>
              <p14:nvPr/>
            </p14:nvContentPartPr>
            <p14:xfrm>
              <a:off x="2515120" y="2396912"/>
              <a:ext cx="140400" cy="127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06120" y="2387912"/>
                <a:ext cx="15804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F9E0C02-927B-4F73-BD56-0EE3FD5A93DE}"/>
              </a:ext>
            </a:extLst>
          </p:cNvPr>
          <p:cNvGrpSpPr/>
          <p:nvPr/>
        </p:nvGrpSpPr>
        <p:grpSpPr>
          <a:xfrm>
            <a:off x="1491640" y="2720552"/>
            <a:ext cx="273240" cy="189000"/>
            <a:chOff x="96097" y="2562059"/>
            <a:chExt cx="2732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14:cNvPr>
                <p14:cNvContentPartPr/>
                <p14:nvPr/>
              </p14:nvContentPartPr>
              <p14:xfrm>
                <a:off x="96097" y="2613539"/>
                <a:ext cx="10548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097" y="2604539"/>
                  <a:ext cx="12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14:cNvPr>
                <p14:cNvContentPartPr/>
                <p14:nvPr/>
              </p14:nvContentPartPr>
              <p14:xfrm>
                <a:off x="198337" y="2562059"/>
                <a:ext cx="2916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337" y="2553419"/>
                  <a:ext cx="4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14:cNvPr>
                <p14:cNvContentPartPr/>
                <p14:nvPr/>
              </p14:nvContentPartPr>
              <p14:xfrm>
                <a:off x="299137" y="2649539"/>
                <a:ext cx="5112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497" y="2640539"/>
                  <a:ext cx="6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14:cNvPr>
                <p14:cNvContentPartPr/>
                <p14:nvPr/>
              </p14:nvContentPartPr>
              <p14:xfrm>
                <a:off x="285097" y="2631899"/>
                <a:ext cx="84240" cy="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097" y="2623259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563552-B100-482D-9C00-8730A119A5BB}"/>
              </a:ext>
            </a:extLst>
          </p:cNvPr>
          <p:cNvGrpSpPr/>
          <p:nvPr/>
        </p:nvGrpSpPr>
        <p:grpSpPr>
          <a:xfrm>
            <a:off x="2490640" y="2739992"/>
            <a:ext cx="131760" cy="249120"/>
            <a:chOff x="1095097" y="2581499"/>
            <a:chExt cx="1317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14:cNvPr>
                <p14:cNvContentPartPr/>
                <p14:nvPr/>
              </p14:nvContentPartPr>
              <p14:xfrm>
                <a:off x="1140457" y="2581499"/>
                <a:ext cx="86400" cy="249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1817" y="2572499"/>
                  <a:ext cx="104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14:cNvPr>
                <p14:cNvContentPartPr/>
                <p14:nvPr/>
              </p14:nvContentPartPr>
              <p14:xfrm>
                <a:off x="1095097" y="2731979"/>
                <a:ext cx="10548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6457" y="2722979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33D835-140E-4705-BECD-AB97E0BD2E66}"/>
              </a:ext>
            </a:extLst>
          </p:cNvPr>
          <p:cNvGrpSpPr/>
          <p:nvPr/>
        </p:nvGrpSpPr>
        <p:grpSpPr>
          <a:xfrm>
            <a:off x="2161240" y="2711912"/>
            <a:ext cx="150840" cy="210960"/>
            <a:chOff x="765697" y="2553419"/>
            <a:chExt cx="1508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14:cNvPr>
                <p14:cNvContentPartPr/>
                <p14:nvPr/>
              </p14:nvContentPartPr>
              <p14:xfrm>
                <a:off x="765697" y="2666819"/>
                <a:ext cx="92160" cy="9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6697" y="2658179"/>
                  <a:ext cx="109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14:cNvPr>
                <p14:cNvContentPartPr/>
                <p14:nvPr/>
              </p14:nvContentPartPr>
              <p14:xfrm>
                <a:off x="853177" y="2625059"/>
                <a:ext cx="56520" cy="13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4537" y="2616059"/>
                  <a:ext cx="7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14:cNvPr>
                <p14:cNvContentPartPr/>
                <p14:nvPr/>
              </p14:nvContentPartPr>
              <p14:xfrm>
                <a:off x="904297" y="2594099"/>
                <a:ext cx="1224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5657" y="2585099"/>
                  <a:ext cx="2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14:cNvPr>
                <p14:cNvContentPartPr/>
                <p14:nvPr/>
              </p14:nvContentPartPr>
              <p14:xfrm>
                <a:off x="869017" y="2553419"/>
                <a:ext cx="18360" cy="14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0017" y="2544779"/>
                  <a:ext cx="360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14:cNvPr>
              <p14:cNvContentPartPr/>
              <p14:nvPr/>
            </p14:nvContentPartPr>
            <p14:xfrm>
              <a:off x="1427920" y="759992"/>
              <a:ext cx="2099880" cy="59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18920" y="750992"/>
                <a:ext cx="2117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14:cNvPr>
              <p14:cNvContentPartPr/>
              <p14:nvPr/>
            </p14:nvContentPartPr>
            <p14:xfrm>
              <a:off x="3444640" y="1442192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435640" y="143319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535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6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Βασική Ορολογία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80719"/>
            <a:ext cx="8496944" cy="381642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Inverted index)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Λίστες καταχωρήσεων </a:t>
            </a:r>
            <a:r>
              <a:rPr lang="en-US" sz="2400" dirty="0">
                <a:ea typeface="ＭＳ Ｐゴシック" pitchFamily="-112" charset="-128"/>
              </a:rPr>
              <a:t>(posting lists) </a:t>
            </a:r>
            <a:r>
              <a:rPr lang="el-GR" sz="2400" dirty="0">
                <a:ea typeface="ＭＳ Ｐゴシック" pitchFamily="-112" charset="-128"/>
              </a:rPr>
              <a:t>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Κάθε λίστα είναι διατεταγμένη με το </a:t>
            </a:r>
            <a:r>
              <a:rPr lang="en-US" dirty="0" err="1">
                <a:ea typeface="ＭＳ Ｐゴシック" pitchFamily="-112" charset="-128"/>
              </a:rPr>
              <a:t>DocID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Vocabulary): </a:t>
            </a:r>
            <a:r>
              <a:rPr lang="el-GR" sz="2400" dirty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Dictionary) </a:t>
            </a:r>
            <a:r>
              <a:rPr lang="el-GR" sz="2400" dirty="0">
                <a:ea typeface="ＭＳ Ｐゴシック" pitchFamily="-112" charset="-128"/>
              </a:rPr>
              <a:t>δομή δεδομένων για τους όρους </a:t>
            </a:r>
            <a:endParaRPr lang="en-US" sz="2400" dirty="0">
              <a:ea typeface="ＭＳ Ｐゴシック" pitchFamily="-112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Αρχικά ας θεωρήσουμε αλφαβητική διάταξη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27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65714" y="15984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75" y="531508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Φτιάξαμε το ευρετήριο, τώρα;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Πως επεξεργαζόμαστε μια ερώτηση;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28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81645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ερωτήσεων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>
          <a:xfrm>
            <a:off x="455348" y="1597870"/>
            <a:ext cx="7886700" cy="1966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Έστω η ερώτηση</a:t>
            </a:r>
            <a:r>
              <a:rPr lang="en-US" dirty="0">
                <a:ea typeface="ＭＳ Ｐゴシック" pitchFamily="-112" charset="-128"/>
              </a:rPr>
              <a:t>: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endParaRPr lang="el-GR" b="1" i="1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500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Υπολογισμό της τομής του – ΠΩΣ;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29</a:t>
            </a:fld>
            <a:endParaRPr lang="en-US"/>
          </a:p>
        </p:txBody>
      </p:sp>
      <p:sp>
        <p:nvSpPr>
          <p:cNvPr id="43013" name="Text Box 2058"/>
          <p:cNvSpPr txBox="1">
            <a:spLocks noChangeArrowheads="1"/>
          </p:cNvSpPr>
          <p:nvPr/>
        </p:nvSpPr>
        <p:spPr bwMode="auto">
          <a:xfrm>
            <a:off x="6057859" y="4131336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43014" name="Text Box 2065"/>
          <p:cNvSpPr txBox="1">
            <a:spLocks noChangeArrowheads="1"/>
          </p:cNvSpPr>
          <p:nvPr/>
        </p:nvSpPr>
        <p:spPr bwMode="auto">
          <a:xfrm>
            <a:off x="6362659" y="4664736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2" name="Group 2083"/>
          <p:cNvGrpSpPr>
            <a:grpSpLocks/>
          </p:cNvGrpSpPr>
          <p:nvPr/>
        </p:nvGrpSpPr>
        <p:grpSpPr bwMode="auto">
          <a:xfrm>
            <a:off x="1693821" y="4131336"/>
            <a:ext cx="647700" cy="466725"/>
            <a:chOff x="1584" y="3162"/>
            <a:chExt cx="408" cy="294"/>
          </a:xfrm>
        </p:grpSpPr>
        <p:sp>
          <p:nvSpPr>
            <p:cNvPr id="43056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57" name="AutoShape 2066"/>
            <p:cNvCxnSpPr>
              <a:cxnSpLocks noChangeShapeType="1"/>
              <a:stCxn id="43056" idx="3"/>
              <a:endCxn id="43054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2084"/>
          <p:cNvGrpSpPr>
            <a:grpSpLocks/>
          </p:cNvGrpSpPr>
          <p:nvPr/>
        </p:nvGrpSpPr>
        <p:grpSpPr bwMode="auto">
          <a:xfrm>
            <a:off x="2341521" y="4131336"/>
            <a:ext cx="668338" cy="466725"/>
            <a:chOff x="1992" y="3162"/>
            <a:chExt cx="421" cy="294"/>
          </a:xfrm>
        </p:grpSpPr>
        <p:sp>
          <p:nvSpPr>
            <p:cNvPr id="43054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3055" name="AutoShape 2067"/>
            <p:cNvCxnSpPr>
              <a:cxnSpLocks noChangeShapeType="1"/>
              <a:stCxn id="43054" idx="3"/>
              <a:endCxn id="43052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2085"/>
          <p:cNvGrpSpPr>
            <a:grpSpLocks/>
          </p:cNvGrpSpPr>
          <p:nvPr/>
        </p:nvGrpSpPr>
        <p:grpSpPr bwMode="auto">
          <a:xfrm>
            <a:off x="3009859" y="4131336"/>
            <a:ext cx="609600" cy="466725"/>
            <a:chOff x="2413" y="3162"/>
            <a:chExt cx="384" cy="294"/>
          </a:xfrm>
        </p:grpSpPr>
        <p:sp>
          <p:nvSpPr>
            <p:cNvPr id="43052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53" name="AutoShape 2068"/>
            <p:cNvCxnSpPr>
              <a:cxnSpLocks noChangeShapeType="1"/>
              <a:stCxn id="43052" idx="3"/>
              <a:endCxn id="43050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3619459" y="4131336"/>
            <a:ext cx="762000" cy="466725"/>
            <a:chOff x="2797" y="3162"/>
            <a:chExt cx="480" cy="294"/>
          </a:xfrm>
        </p:grpSpPr>
        <p:sp>
          <p:nvSpPr>
            <p:cNvPr id="43050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3051" name="AutoShape 2069"/>
            <p:cNvCxnSpPr>
              <a:cxnSpLocks noChangeShapeType="1"/>
              <a:stCxn id="43050" idx="3"/>
              <a:endCxn id="43048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2087"/>
          <p:cNvGrpSpPr>
            <a:grpSpLocks/>
          </p:cNvGrpSpPr>
          <p:nvPr/>
        </p:nvGrpSpPr>
        <p:grpSpPr bwMode="auto">
          <a:xfrm>
            <a:off x="4381459" y="4131336"/>
            <a:ext cx="838200" cy="466725"/>
            <a:chOff x="3277" y="3162"/>
            <a:chExt cx="528" cy="294"/>
          </a:xfrm>
        </p:grpSpPr>
        <p:sp>
          <p:nvSpPr>
            <p:cNvPr id="43048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3049" name="AutoShape 2070"/>
            <p:cNvCxnSpPr>
              <a:cxnSpLocks noChangeShapeType="1"/>
              <a:stCxn id="43048" idx="3"/>
              <a:endCxn id="43046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7" name="Group 2088"/>
          <p:cNvGrpSpPr>
            <a:grpSpLocks/>
          </p:cNvGrpSpPr>
          <p:nvPr/>
        </p:nvGrpSpPr>
        <p:grpSpPr bwMode="auto">
          <a:xfrm>
            <a:off x="5219666" y="4131336"/>
            <a:ext cx="838201" cy="466725"/>
            <a:chOff x="3805" y="3162"/>
            <a:chExt cx="528" cy="294"/>
          </a:xfrm>
        </p:grpSpPr>
        <p:sp>
          <p:nvSpPr>
            <p:cNvPr id="43046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3047" name="AutoShape 2071"/>
            <p:cNvCxnSpPr>
              <a:cxnSpLocks noChangeShapeType="1"/>
              <a:stCxn id="43046" idx="3"/>
              <a:endCxn id="43013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2089"/>
          <p:cNvGrpSpPr>
            <a:grpSpLocks/>
          </p:cNvGrpSpPr>
          <p:nvPr/>
        </p:nvGrpSpPr>
        <p:grpSpPr bwMode="auto">
          <a:xfrm>
            <a:off x="1714459" y="4664736"/>
            <a:ext cx="647700" cy="466725"/>
            <a:chOff x="1597" y="3498"/>
            <a:chExt cx="408" cy="294"/>
          </a:xfrm>
        </p:grpSpPr>
        <p:sp>
          <p:nvSpPr>
            <p:cNvPr id="43044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3045" name="AutoShape 2073"/>
            <p:cNvCxnSpPr>
              <a:cxnSpLocks noChangeShapeType="1"/>
              <a:stCxn id="43044" idx="3"/>
              <a:endCxn id="4304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2090"/>
          <p:cNvGrpSpPr>
            <a:grpSpLocks/>
          </p:cNvGrpSpPr>
          <p:nvPr/>
        </p:nvGrpSpPr>
        <p:grpSpPr bwMode="auto">
          <a:xfrm>
            <a:off x="2362159" y="4664736"/>
            <a:ext cx="647700" cy="466725"/>
            <a:chOff x="2005" y="3498"/>
            <a:chExt cx="408" cy="294"/>
          </a:xfrm>
        </p:grpSpPr>
        <p:sp>
          <p:nvSpPr>
            <p:cNvPr id="43042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43" name="AutoShape 2074"/>
            <p:cNvCxnSpPr>
              <a:cxnSpLocks noChangeShapeType="1"/>
              <a:stCxn id="43042" idx="3"/>
              <a:endCxn id="4304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091"/>
          <p:cNvGrpSpPr>
            <a:grpSpLocks/>
          </p:cNvGrpSpPr>
          <p:nvPr/>
        </p:nvGrpSpPr>
        <p:grpSpPr bwMode="auto">
          <a:xfrm>
            <a:off x="3009859" y="4664736"/>
            <a:ext cx="630237" cy="466725"/>
            <a:chOff x="2413" y="3498"/>
            <a:chExt cx="397" cy="294"/>
          </a:xfrm>
        </p:grpSpPr>
        <p:sp>
          <p:nvSpPr>
            <p:cNvPr id="43040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3041" name="AutoShape 2075"/>
            <p:cNvCxnSpPr>
              <a:cxnSpLocks noChangeShapeType="1"/>
              <a:stCxn id="43040" idx="3"/>
              <a:endCxn id="4303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2092"/>
          <p:cNvGrpSpPr>
            <a:grpSpLocks/>
          </p:cNvGrpSpPr>
          <p:nvPr/>
        </p:nvGrpSpPr>
        <p:grpSpPr bwMode="auto">
          <a:xfrm>
            <a:off x="3640096" y="4664736"/>
            <a:ext cx="606425" cy="466725"/>
            <a:chOff x="2810" y="3498"/>
            <a:chExt cx="382" cy="294"/>
          </a:xfrm>
        </p:grpSpPr>
        <p:sp>
          <p:nvSpPr>
            <p:cNvPr id="43038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3039" name="AutoShape 2076"/>
            <p:cNvCxnSpPr>
              <a:cxnSpLocks noChangeShapeType="1"/>
              <a:stCxn id="43038" idx="3"/>
              <a:endCxn id="43036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2093"/>
          <p:cNvGrpSpPr>
            <a:grpSpLocks/>
          </p:cNvGrpSpPr>
          <p:nvPr/>
        </p:nvGrpSpPr>
        <p:grpSpPr bwMode="auto">
          <a:xfrm>
            <a:off x="4246521" y="4664736"/>
            <a:ext cx="592138" cy="466725"/>
            <a:chOff x="3192" y="3498"/>
            <a:chExt cx="373" cy="294"/>
          </a:xfrm>
        </p:grpSpPr>
        <p:sp>
          <p:nvSpPr>
            <p:cNvPr id="43036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37" name="AutoShape 2077"/>
            <p:cNvCxnSpPr>
              <a:cxnSpLocks noChangeShapeType="1"/>
              <a:stCxn id="43036" idx="3"/>
              <a:endCxn id="43034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2094"/>
          <p:cNvGrpSpPr>
            <a:grpSpLocks/>
          </p:cNvGrpSpPr>
          <p:nvPr/>
        </p:nvGrpSpPr>
        <p:grpSpPr bwMode="auto">
          <a:xfrm>
            <a:off x="4838659" y="4664736"/>
            <a:ext cx="762000" cy="466725"/>
            <a:chOff x="3565" y="3498"/>
            <a:chExt cx="480" cy="294"/>
          </a:xfrm>
        </p:grpSpPr>
        <p:sp>
          <p:nvSpPr>
            <p:cNvPr id="43034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3035" name="AutoShape 2078"/>
            <p:cNvCxnSpPr>
              <a:cxnSpLocks noChangeShapeType="1"/>
              <a:stCxn id="43034" idx="3"/>
              <a:endCxn id="43032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2095"/>
          <p:cNvGrpSpPr>
            <a:grpSpLocks/>
          </p:cNvGrpSpPr>
          <p:nvPr/>
        </p:nvGrpSpPr>
        <p:grpSpPr bwMode="auto">
          <a:xfrm>
            <a:off x="5600667" y="4664736"/>
            <a:ext cx="762001" cy="466725"/>
            <a:chOff x="4045" y="3498"/>
            <a:chExt cx="480" cy="294"/>
          </a:xfrm>
        </p:grpSpPr>
        <p:sp>
          <p:nvSpPr>
            <p:cNvPr id="43032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3033" name="AutoShape 2079"/>
            <p:cNvCxnSpPr>
              <a:cxnSpLocks noChangeShapeType="1"/>
              <a:stCxn id="43032" idx="3"/>
              <a:endCxn id="43014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3028" name="Text Box 2080"/>
          <p:cNvSpPr txBox="1">
            <a:spLocks noChangeArrowheads="1"/>
          </p:cNvSpPr>
          <p:nvPr/>
        </p:nvSpPr>
        <p:spPr bwMode="auto">
          <a:xfrm>
            <a:off x="6951621" y="4150386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43029" name="Text Box 2081"/>
          <p:cNvSpPr txBox="1">
            <a:spLocks noChangeArrowheads="1"/>
          </p:cNvSpPr>
          <p:nvPr/>
        </p:nvSpPr>
        <p:spPr bwMode="auto">
          <a:xfrm>
            <a:off x="6951621" y="4607586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85080" y="1926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596336" y="18864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588" y="3068960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Boolean </a:t>
            </a:r>
            <a:r>
              <a:rPr lang="el-GR" dirty="0"/>
              <a:t>Ανάκτηση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8544" y="13303"/>
            <a:ext cx="7886700" cy="5435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Συγχώνευση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123" y="1243283"/>
            <a:ext cx="7886700" cy="708889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>
                <a:ea typeface="ＭＳ Ｐゴシック" pitchFamily="-112" charset="-128"/>
              </a:rPr>
              <a:t>linear</a:t>
            </a:r>
            <a:r>
              <a:rPr lang="el-GR" dirty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9479EB-754E-4F38-8574-7A48DC6895B8}"/>
              </a:ext>
            </a:extLst>
          </p:cNvPr>
          <p:cNvGrpSpPr/>
          <p:nvPr/>
        </p:nvGrpSpPr>
        <p:grpSpPr>
          <a:xfrm>
            <a:off x="860286" y="2708920"/>
            <a:ext cx="6426200" cy="1009650"/>
            <a:chOff x="2514600" y="3429000"/>
            <a:chExt cx="6426200" cy="1009650"/>
          </a:xfrm>
        </p:grpSpPr>
        <p:grpSp>
          <p:nvGrpSpPr>
            <p:cNvPr id="2" name="Group 99"/>
            <p:cNvGrpSpPr>
              <a:grpSpLocks/>
            </p:cNvGrpSpPr>
            <p:nvPr/>
          </p:nvGrpSpPr>
          <p:grpSpPr bwMode="auto">
            <a:xfrm>
              <a:off x="2514600" y="3429000"/>
              <a:ext cx="5202238" cy="1009650"/>
              <a:chOff x="1584" y="3264"/>
              <a:chExt cx="3277" cy="636"/>
            </a:xfrm>
          </p:grpSpPr>
          <p:sp>
            <p:nvSpPr>
              <p:cNvPr id="44089" name="Text Box 54"/>
              <p:cNvSpPr txBox="1">
                <a:spLocks noChangeArrowheads="1"/>
              </p:cNvSpPr>
              <p:nvPr/>
            </p:nvSpPr>
            <p:spPr bwMode="auto">
              <a:xfrm>
                <a:off x="4525" y="3600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34</a:t>
                </a:r>
              </a:p>
            </p:txBody>
          </p:sp>
          <p:grpSp>
            <p:nvGrpSpPr>
              <p:cNvPr id="3" name="Group 96"/>
              <p:cNvGrpSpPr>
                <a:grpSpLocks/>
              </p:cNvGrpSpPr>
              <p:nvPr/>
            </p:nvGrpSpPr>
            <p:grpSpPr bwMode="auto">
              <a:xfrm>
                <a:off x="1584" y="3264"/>
                <a:ext cx="3179" cy="300"/>
                <a:chOff x="1584" y="3060"/>
                <a:chExt cx="3179" cy="300"/>
              </a:xfrm>
            </p:grpSpPr>
            <p:sp>
              <p:nvSpPr>
                <p:cNvPr id="4411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320" y="3060"/>
                  <a:ext cx="443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128</a:t>
                  </a:r>
                </a:p>
              </p:txBody>
            </p:sp>
            <p:grpSp>
              <p:nvGrpSpPr>
                <p:cNvPr id="4" name="Group 55"/>
                <p:cNvGrpSpPr>
                  <a:grpSpLocks/>
                </p:cNvGrpSpPr>
                <p:nvPr/>
              </p:nvGrpSpPr>
              <p:grpSpPr bwMode="auto">
                <a:xfrm>
                  <a:off x="1584" y="3060"/>
                  <a:ext cx="408" cy="294"/>
                  <a:chOff x="1584" y="3162"/>
                  <a:chExt cx="408" cy="294"/>
                </a:xfrm>
              </p:grpSpPr>
              <p:sp>
                <p:nvSpPr>
                  <p:cNvPr id="4412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4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2</a:t>
                    </a:r>
                  </a:p>
                </p:txBody>
              </p:sp>
              <p:cxnSp>
                <p:nvCxnSpPr>
                  <p:cNvPr id="44129" name="AutoShape 57"/>
                  <p:cNvCxnSpPr>
                    <a:cxnSpLocks noChangeShapeType="1"/>
                    <a:stCxn id="44128" idx="3"/>
                    <a:endCxn id="44126" idx="1"/>
                  </p:cNvCxnSpPr>
                  <p:nvPr/>
                </p:nvCxnSpPr>
                <p:spPr bwMode="auto">
                  <a:xfrm>
                    <a:off x="1813" y="3309"/>
                    <a:ext cx="179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5" name="Group 58"/>
                <p:cNvGrpSpPr>
                  <a:grpSpLocks/>
                </p:cNvGrpSpPr>
                <p:nvPr/>
              </p:nvGrpSpPr>
              <p:grpSpPr bwMode="auto">
                <a:xfrm>
                  <a:off x="1992" y="3060"/>
                  <a:ext cx="421" cy="294"/>
                  <a:chOff x="1992" y="3162"/>
                  <a:chExt cx="421" cy="294"/>
                </a:xfrm>
              </p:grpSpPr>
              <p:sp>
                <p:nvSpPr>
                  <p:cNvPr id="4412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4</a:t>
                    </a:r>
                  </a:p>
                </p:txBody>
              </p:sp>
              <p:cxnSp>
                <p:nvCxnSpPr>
                  <p:cNvPr id="44127" name="AutoShape 60"/>
                  <p:cNvCxnSpPr>
                    <a:cxnSpLocks noChangeShapeType="1"/>
                    <a:stCxn id="44126" idx="3"/>
                    <a:endCxn id="44124" idx="1"/>
                  </p:cNvCxnSpPr>
                  <p:nvPr/>
                </p:nvCxnSpPr>
                <p:spPr bwMode="auto">
                  <a:xfrm>
                    <a:off x="2221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6" name="Group 61"/>
                <p:cNvGrpSpPr>
                  <a:grpSpLocks/>
                </p:cNvGrpSpPr>
                <p:nvPr/>
              </p:nvGrpSpPr>
              <p:grpSpPr bwMode="auto">
                <a:xfrm>
                  <a:off x="2413" y="3060"/>
                  <a:ext cx="384" cy="294"/>
                  <a:chOff x="2413" y="3162"/>
                  <a:chExt cx="384" cy="294"/>
                </a:xfrm>
              </p:grpSpPr>
              <p:sp>
                <p:nvSpPr>
                  <p:cNvPr id="4412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3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8</a:t>
                    </a:r>
                  </a:p>
                </p:txBody>
              </p:sp>
              <p:cxnSp>
                <p:nvCxnSpPr>
                  <p:cNvPr id="44125" name="AutoShape 63"/>
                  <p:cNvCxnSpPr>
                    <a:cxnSpLocks noChangeShapeType="1"/>
                    <a:stCxn id="44124" idx="3"/>
                    <a:endCxn id="44122" idx="1"/>
                  </p:cNvCxnSpPr>
                  <p:nvPr/>
                </p:nvCxnSpPr>
                <p:spPr bwMode="auto">
                  <a:xfrm>
                    <a:off x="2642" y="3309"/>
                    <a:ext cx="15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7" name="Group 64"/>
                <p:cNvGrpSpPr>
                  <a:grpSpLocks/>
                </p:cNvGrpSpPr>
                <p:nvPr/>
              </p:nvGrpSpPr>
              <p:grpSpPr bwMode="auto">
                <a:xfrm>
                  <a:off x="2797" y="3060"/>
                  <a:ext cx="480" cy="294"/>
                  <a:chOff x="2797" y="3162"/>
                  <a:chExt cx="480" cy="294"/>
                </a:xfrm>
              </p:grpSpPr>
              <p:sp>
                <p:nvSpPr>
                  <p:cNvPr id="44122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7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16</a:t>
                    </a:r>
                  </a:p>
                </p:txBody>
              </p:sp>
              <p:cxnSp>
                <p:nvCxnSpPr>
                  <p:cNvPr id="44123" name="AutoShape 66"/>
                  <p:cNvCxnSpPr>
                    <a:cxnSpLocks noChangeShapeType="1"/>
                    <a:stCxn id="44122" idx="3"/>
                    <a:endCxn id="44120" idx="1"/>
                  </p:cNvCxnSpPr>
                  <p:nvPr/>
                </p:nvCxnSpPr>
                <p:spPr bwMode="auto">
                  <a:xfrm>
                    <a:off x="3133" y="3309"/>
                    <a:ext cx="14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8" name="Group 67"/>
                <p:cNvGrpSpPr>
                  <a:grpSpLocks/>
                </p:cNvGrpSpPr>
                <p:nvPr/>
              </p:nvGrpSpPr>
              <p:grpSpPr bwMode="auto">
                <a:xfrm>
                  <a:off x="3277" y="3066"/>
                  <a:ext cx="528" cy="294"/>
                  <a:chOff x="3277" y="3162"/>
                  <a:chExt cx="528" cy="294"/>
                </a:xfrm>
              </p:grpSpPr>
              <p:sp>
                <p:nvSpPr>
                  <p:cNvPr id="44120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7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32</a:t>
                    </a:r>
                  </a:p>
                </p:txBody>
              </p:sp>
              <p:cxnSp>
                <p:nvCxnSpPr>
                  <p:cNvPr id="44121" name="AutoShape 69"/>
                  <p:cNvCxnSpPr>
                    <a:cxnSpLocks noChangeShapeType="1"/>
                    <a:stCxn id="44120" idx="3"/>
                    <a:endCxn id="44118" idx="1"/>
                  </p:cNvCxnSpPr>
                  <p:nvPr/>
                </p:nvCxnSpPr>
                <p:spPr bwMode="auto">
                  <a:xfrm>
                    <a:off x="3613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9" name="Group 70"/>
                <p:cNvGrpSpPr>
                  <a:grpSpLocks/>
                </p:cNvGrpSpPr>
                <p:nvPr/>
              </p:nvGrpSpPr>
              <p:grpSpPr bwMode="auto">
                <a:xfrm>
                  <a:off x="3805" y="3066"/>
                  <a:ext cx="528" cy="294"/>
                  <a:chOff x="3805" y="3162"/>
                  <a:chExt cx="528" cy="294"/>
                </a:xfrm>
              </p:grpSpPr>
              <p:sp>
                <p:nvSpPr>
                  <p:cNvPr id="44118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5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64</a:t>
                    </a:r>
                  </a:p>
                </p:txBody>
              </p:sp>
              <p:cxnSp>
                <p:nvCxnSpPr>
                  <p:cNvPr id="44119" name="AutoShape 72"/>
                  <p:cNvCxnSpPr>
                    <a:cxnSpLocks noChangeShapeType="1"/>
                    <a:stCxn id="44118" idx="3"/>
                    <a:endCxn id="44111" idx="1"/>
                  </p:cNvCxnSpPr>
                  <p:nvPr/>
                </p:nvCxnSpPr>
                <p:spPr bwMode="auto">
                  <a:xfrm>
                    <a:off x="4141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</p:grpSp>
          <p:grpSp>
            <p:nvGrpSpPr>
              <p:cNvPr id="10" name="Group 73"/>
              <p:cNvGrpSpPr>
                <a:grpSpLocks/>
              </p:cNvGrpSpPr>
              <p:nvPr/>
            </p:nvGrpSpPr>
            <p:grpSpPr bwMode="auto">
              <a:xfrm>
                <a:off x="1597" y="3600"/>
                <a:ext cx="408" cy="294"/>
                <a:chOff x="1597" y="3498"/>
                <a:chExt cx="408" cy="294"/>
              </a:xfrm>
            </p:grpSpPr>
            <p:sp>
              <p:nvSpPr>
                <p:cNvPr id="4410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597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</a:t>
                  </a:r>
                </a:p>
              </p:txBody>
            </p:sp>
            <p:cxnSp>
              <p:nvCxnSpPr>
                <p:cNvPr id="44110" name="AutoShape 75"/>
                <p:cNvCxnSpPr>
                  <a:cxnSpLocks noChangeShapeType="1"/>
                  <a:stCxn id="44109" idx="3"/>
                  <a:endCxn id="44107" idx="1"/>
                </p:cNvCxnSpPr>
                <p:nvPr/>
              </p:nvCxnSpPr>
              <p:spPr bwMode="auto">
                <a:xfrm>
                  <a:off x="1826" y="3645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2005" y="3600"/>
                <a:ext cx="408" cy="294"/>
                <a:chOff x="2005" y="3498"/>
                <a:chExt cx="408" cy="294"/>
              </a:xfrm>
            </p:grpSpPr>
            <p:sp>
              <p:nvSpPr>
                <p:cNvPr id="4410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005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08" name="AutoShape 78"/>
                <p:cNvCxnSpPr>
                  <a:cxnSpLocks noChangeShapeType="1"/>
                  <a:stCxn id="44107" idx="3"/>
                  <a:endCxn id="44105" idx="1"/>
                </p:cNvCxnSpPr>
                <p:nvPr/>
              </p:nvCxnSpPr>
              <p:spPr bwMode="auto">
                <a:xfrm>
                  <a:off x="2234" y="3645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2413" y="3606"/>
                <a:ext cx="397" cy="294"/>
                <a:chOff x="2413" y="3498"/>
                <a:chExt cx="397" cy="294"/>
              </a:xfrm>
            </p:grpSpPr>
            <p:sp>
              <p:nvSpPr>
                <p:cNvPr id="4410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413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</a:t>
                  </a:r>
                </a:p>
              </p:txBody>
            </p:sp>
            <p:cxnSp>
              <p:nvCxnSpPr>
                <p:cNvPr id="44106" name="AutoShape 81"/>
                <p:cNvCxnSpPr>
                  <a:cxnSpLocks noChangeShapeType="1"/>
                  <a:stCxn id="44105" idx="3"/>
                  <a:endCxn id="44103" idx="1"/>
                </p:cNvCxnSpPr>
                <p:nvPr/>
              </p:nvCxnSpPr>
              <p:spPr bwMode="auto">
                <a:xfrm>
                  <a:off x="2642" y="3645"/>
                  <a:ext cx="16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3" name="Group 82"/>
              <p:cNvGrpSpPr>
                <a:grpSpLocks/>
              </p:cNvGrpSpPr>
              <p:nvPr/>
            </p:nvGrpSpPr>
            <p:grpSpPr bwMode="auto">
              <a:xfrm>
                <a:off x="2810" y="3600"/>
                <a:ext cx="382" cy="294"/>
                <a:chOff x="2810" y="3498"/>
                <a:chExt cx="382" cy="294"/>
              </a:xfrm>
            </p:grpSpPr>
            <p:sp>
              <p:nvSpPr>
                <p:cNvPr id="4410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810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5</a:t>
                  </a:r>
                </a:p>
              </p:txBody>
            </p:sp>
            <p:cxnSp>
              <p:nvCxnSpPr>
                <p:cNvPr id="44104" name="AutoShape 84"/>
                <p:cNvCxnSpPr>
                  <a:cxnSpLocks noChangeShapeType="1"/>
                  <a:stCxn id="44103" idx="3"/>
                  <a:endCxn id="44101" idx="1"/>
                </p:cNvCxnSpPr>
                <p:nvPr/>
              </p:nvCxnSpPr>
              <p:spPr bwMode="auto">
                <a:xfrm>
                  <a:off x="3039" y="3645"/>
                  <a:ext cx="15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4" name="Group 85"/>
              <p:cNvGrpSpPr>
                <a:grpSpLocks/>
              </p:cNvGrpSpPr>
              <p:nvPr/>
            </p:nvGrpSpPr>
            <p:grpSpPr bwMode="auto">
              <a:xfrm>
                <a:off x="3192" y="3600"/>
                <a:ext cx="373" cy="294"/>
                <a:chOff x="3192" y="3498"/>
                <a:chExt cx="373" cy="294"/>
              </a:xfrm>
            </p:grpSpPr>
            <p:sp>
              <p:nvSpPr>
                <p:cNvPr id="44101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192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02" name="AutoShape 87"/>
                <p:cNvCxnSpPr>
                  <a:cxnSpLocks noChangeShapeType="1"/>
                  <a:stCxn id="44101" idx="3"/>
                  <a:endCxn id="44096" idx="1"/>
                </p:cNvCxnSpPr>
                <p:nvPr/>
              </p:nvCxnSpPr>
              <p:spPr bwMode="auto">
                <a:xfrm>
                  <a:off x="3421" y="3645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sp>
            <p:nvSpPr>
              <p:cNvPr id="44096" name="Text Box 89"/>
              <p:cNvSpPr txBox="1">
                <a:spLocks noChangeArrowheads="1"/>
              </p:cNvSpPr>
              <p:nvPr/>
            </p:nvSpPr>
            <p:spPr bwMode="auto">
              <a:xfrm>
                <a:off x="3565" y="3600"/>
                <a:ext cx="371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4097" name="AutoShape 90"/>
              <p:cNvCxnSpPr>
                <a:cxnSpLocks noChangeShapeType="1"/>
                <a:stCxn id="44096" idx="3"/>
                <a:endCxn id="44099" idx="1"/>
              </p:cNvCxnSpPr>
              <p:nvPr/>
            </p:nvCxnSpPr>
            <p:spPr bwMode="auto">
              <a:xfrm>
                <a:off x="3936" y="3747"/>
                <a:ext cx="10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  <p:grpSp>
            <p:nvGrpSpPr>
              <p:cNvPr id="15" name="Group 91"/>
              <p:cNvGrpSpPr>
                <a:grpSpLocks/>
              </p:cNvGrpSpPr>
              <p:nvPr/>
            </p:nvGrpSpPr>
            <p:grpSpPr bwMode="auto">
              <a:xfrm>
                <a:off x="4045" y="3600"/>
                <a:ext cx="480" cy="294"/>
                <a:chOff x="4045" y="3498"/>
                <a:chExt cx="480" cy="294"/>
              </a:xfrm>
            </p:grpSpPr>
            <p:sp>
              <p:nvSpPr>
                <p:cNvPr id="44099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4045" y="3498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21</a:t>
                  </a:r>
                </a:p>
              </p:txBody>
            </p:sp>
            <p:cxnSp>
              <p:nvCxnSpPr>
                <p:cNvPr id="44100" name="AutoShape 93"/>
                <p:cNvCxnSpPr>
                  <a:cxnSpLocks noChangeShapeType="1"/>
                  <a:stCxn id="44099" idx="3"/>
                  <a:endCxn id="44089" idx="1"/>
                </p:cNvCxnSpPr>
                <p:nvPr/>
              </p:nvCxnSpPr>
              <p:spPr bwMode="auto">
                <a:xfrm>
                  <a:off x="4381" y="3645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sp>
          <p:nvSpPr>
            <p:cNvPr id="1211396" name="Text Box 4"/>
            <p:cNvSpPr txBox="1">
              <a:spLocks noChangeArrowheads="1"/>
            </p:cNvSpPr>
            <p:nvPr/>
          </p:nvSpPr>
          <p:spPr bwMode="auto">
            <a:xfrm>
              <a:off x="6878638" y="3429000"/>
              <a:ext cx="703262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1211397" name="Text Box 5"/>
            <p:cNvSpPr txBox="1">
              <a:spLocks noChangeArrowheads="1"/>
            </p:cNvSpPr>
            <p:nvPr/>
          </p:nvSpPr>
          <p:spPr bwMode="auto">
            <a:xfrm>
              <a:off x="7183438" y="3962400"/>
              <a:ext cx="533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514600" y="3429000"/>
              <a:ext cx="647700" cy="466725"/>
              <a:chOff x="1584" y="3162"/>
              <a:chExt cx="408" cy="294"/>
            </a:xfrm>
          </p:grpSpPr>
          <p:sp>
            <p:nvSpPr>
              <p:cNvPr id="44087" name="Text Box 7"/>
              <p:cNvSpPr txBox="1">
                <a:spLocks noChangeArrowheads="1"/>
              </p:cNvSpPr>
              <p:nvPr/>
            </p:nvSpPr>
            <p:spPr bwMode="auto">
              <a:xfrm>
                <a:off x="1584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088" name="AutoShape 8"/>
              <p:cNvCxnSpPr>
                <a:cxnSpLocks noChangeShapeType="1"/>
                <a:stCxn id="44087" idx="3"/>
                <a:endCxn id="44085" idx="1"/>
              </p:cNvCxnSpPr>
              <p:nvPr/>
            </p:nvCxnSpPr>
            <p:spPr bwMode="auto">
              <a:xfrm>
                <a:off x="1813" y="3309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3162300" y="3429000"/>
              <a:ext cx="668338" cy="466725"/>
              <a:chOff x="1992" y="3162"/>
              <a:chExt cx="421" cy="294"/>
            </a:xfrm>
          </p:grpSpPr>
          <p:sp>
            <p:nvSpPr>
              <p:cNvPr id="44085" name="Text Box 10"/>
              <p:cNvSpPr txBox="1">
                <a:spLocks noChangeArrowheads="1"/>
              </p:cNvSpPr>
              <p:nvPr/>
            </p:nvSpPr>
            <p:spPr bwMode="auto">
              <a:xfrm>
                <a:off x="1992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cxnSp>
            <p:nvCxnSpPr>
              <p:cNvPr id="44086" name="AutoShape 11"/>
              <p:cNvCxnSpPr>
                <a:cxnSpLocks noChangeShapeType="1"/>
                <a:stCxn id="44085" idx="3"/>
                <a:endCxn id="44083" idx="1"/>
              </p:cNvCxnSpPr>
              <p:nvPr/>
            </p:nvCxnSpPr>
            <p:spPr bwMode="auto">
              <a:xfrm>
                <a:off x="222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3830638" y="3429000"/>
              <a:ext cx="609600" cy="466725"/>
              <a:chOff x="2413" y="3162"/>
              <a:chExt cx="384" cy="294"/>
            </a:xfrm>
          </p:grpSpPr>
          <p:sp>
            <p:nvSpPr>
              <p:cNvPr id="44083" name="Text Box 13"/>
              <p:cNvSpPr txBox="1">
                <a:spLocks noChangeArrowheads="1"/>
              </p:cNvSpPr>
              <p:nvPr/>
            </p:nvSpPr>
            <p:spPr bwMode="auto">
              <a:xfrm>
                <a:off x="2413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084" name="AutoShape 14"/>
              <p:cNvCxnSpPr>
                <a:cxnSpLocks noChangeShapeType="1"/>
                <a:stCxn id="44083" idx="3"/>
                <a:endCxn id="44081" idx="1"/>
              </p:cNvCxnSpPr>
              <p:nvPr/>
            </p:nvCxnSpPr>
            <p:spPr bwMode="auto">
              <a:xfrm>
                <a:off x="2642" y="3309"/>
                <a:ext cx="15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4440238" y="3429000"/>
              <a:ext cx="762000" cy="466725"/>
              <a:chOff x="2797" y="3162"/>
              <a:chExt cx="480" cy="294"/>
            </a:xfrm>
          </p:grpSpPr>
          <p:sp>
            <p:nvSpPr>
              <p:cNvPr id="44081" name="Text Box 16"/>
              <p:cNvSpPr txBox="1">
                <a:spLocks noChangeArrowheads="1"/>
              </p:cNvSpPr>
              <p:nvPr/>
            </p:nvSpPr>
            <p:spPr bwMode="auto">
              <a:xfrm>
                <a:off x="279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44082" name="AutoShape 17"/>
              <p:cNvCxnSpPr>
                <a:cxnSpLocks noChangeShapeType="1"/>
                <a:stCxn id="44081" idx="3"/>
                <a:endCxn id="44079" idx="1"/>
              </p:cNvCxnSpPr>
              <p:nvPr/>
            </p:nvCxnSpPr>
            <p:spPr bwMode="auto">
              <a:xfrm>
                <a:off x="3133" y="3309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5202238" y="3429000"/>
              <a:ext cx="838200" cy="466725"/>
              <a:chOff x="3277" y="3162"/>
              <a:chExt cx="528" cy="294"/>
            </a:xfrm>
          </p:grpSpPr>
          <p:sp>
            <p:nvSpPr>
              <p:cNvPr id="44079" name="Text Box 19"/>
              <p:cNvSpPr txBox="1">
                <a:spLocks noChangeArrowheads="1"/>
              </p:cNvSpPr>
              <p:nvPr/>
            </p:nvSpPr>
            <p:spPr bwMode="auto">
              <a:xfrm>
                <a:off x="327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32</a:t>
                </a:r>
              </a:p>
            </p:txBody>
          </p:sp>
          <p:cxnSp>
            <p:nvCxnSpPr>
              <p:cNvPr id="44080" name="AutoShape 20"/>
              <p:cNvCxnSpPr>
                <a:cxnSpLocks noChangeShapeType="1"/>
                <a:stCxn id="44079" idx="3"/>
                <a:endCxn id="44077" idx="1"/>
              </p:cNvCxnSpPr>
              <p:nvPr/>
            </p:nvCxnSpPr>
            <p:spPr bwMode="auto">
              <a:xfrm>
                <a:off x="3613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6040438" y="3429000"/>
              <a:ext cx="838200" cy="466725"/>
              <a:chOff x="3805" y="3162"/>
              <a:chExt cx="528" cy="294"/>
            </a:xfrm>
          </p:grpSpPr>
          <p:sp>
            <p:nvSpPr>
              <p:cNvPr id="44077" name="Text Box 22"/>
              <p:cNvSpPr txBox="1">
                <a:spLocks noChangeArrowheads="1"/>
              </p:cNvSpPr>
              <p:nvPr/>
            </p:nvSpPr>
            <p:spPr bwMode="auto">
              <a:xfrm>
                <a:off x="3805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64</a:t>
                </a:r>
              </a:p>
            </p:txBody>
          </p:sp>
          <p:cxnSp>
            <p:nvCxnSpPr>
              <p:cNvPr id="44078" name="AutoShape 23"/>
              <p:cNvCxnSpPr>
                <a:cxnSpLocks noChangeShapeType="1"/>
                <a:stCxn id="44077" idx="3"/>
                <a:endCxn id="1211396" idx="1"/>
              </p:cNvCxnSpPr>
              <p:nvPr/>
            </p:nvCxnSpPr>
            <p:spPr bwMode="auto">
              <a:xfrm>
                <a:off x="414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2535238" y="3962400"/>
              <a:ext cx="647700" cy="466725"/>
              <a:chOff x="1597" y="3498"/>
              <a:chExt cx="408" cy="294"/>
            </a:xfrm>
          </p:grpSpPr>
          <p:sp>
            <p:nvSpPr>
              <p:cNvPr id="44075" name="Text Box 25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076" name="AutoShape 26"/>
              <p:cNvCxnSpPr>
                <a:cxnSpLocks noChangeShapeType="1"/>
                <a:stCxn id="44075" idx="3"/>
                <a:endCxn id="44073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3182938" y="3962400"/>
              <a:ext cx="647700" cy="466725"/>
              <a:chOff x="2005" y="3498"/>
              <a:chExt cx="408" cy="294"/>
            </a:xfrm>
          </p:grpSpPr>
          <p:sp>
            <p:nvSpPr>
              <p:cNvPr id="44073" name="Text Box 28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074" name="AutoShape 29"/>
              <p:cNvCxnSpPr>
                <a:cxnSpLocks noChangeShapeType="1"/>
                <a:stCxn id="44073" idx="3"/>
                <a:endCxn id="44071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3830638" y="3962400"/>
              <a:ext cx="630237" cy="466725"/>
              <a:chOff x="2413" y="3498"/>
              <a:chExt cx="397" cy="294"/>
            </a:xfrm>
          </p:grpSpPr>
          <p:sp>
            <p:nvSpPr>
              <p:cNvPr id="44071" name="Text Box 31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072" name="AutoShape 32"/>
              <p:cNvCxnSpPr>
                <a:cxnSpLocks noChangeShapeType="1"/>
                <a:stCxn id="44071" idx="3"/>
                <a:endCxn id="44069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5" name="Group 33"/>
            <p:cNvGrpSpPr>
              <a:grpSpLocks/>
            </p:cNvGrpSpPr>
            <p:nvPr/>
          </p:nvGrpSpPr>
          <p:grpSpPr bwMode="auto">
            <a:xfrm>
              <a:off x="4460875" y="3962400"/>
              <a:ext cx="606425" cy="466725"/>
              <a:chOff x="2810" y="3498"/>
              <a:chExt cx="382" cy="294"/>
            </a:xfrm>
          </p:grpSpPr>
          <p:sp>
            <p:nvSpPr>
              <p:cNvPr id="44069" name="Text Box 34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070" name="AutoShape 35"/>
              <p:cNvCxnSpPr>
                <a:cxnSpLocks noChangeShapeType="1"/>
                <a:stCxn id="44069" idx="3"/>
                <a:endCxn id="44067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5067300" y="3962400"/>
              <a:ext cx="592138" cy="466725"/>
              <a:chOff x="3192" y="3498"/>
              <a:chExt cx="373" cy="294"/>
            </a:xfrm>
          </p:grpSpPr>
          <p:sp>
            <p:nvSpPr>
              <p:cNvPr id="44067" name="Text Box 37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068" name="AutoShape 38"/>
              <p:cNvCxnSpPr>
                <a:cxnSpLocks noChangeShapeType="1"/>
                <a:stCxn id="44067" idx="3"/>
                <a:endCxn id="44065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5659438" y="3962400"/>
              <a:ext cx="762000" cy="466725"/>
              <a:chOff x="3565" y="2496"/>
              <a:chExt cx="480" cy="294"/>
            </a:xfrm>
          </p:grpSpPr>
          <p:sp>
            <p:nvSpPr>
              <p:cNvPr id="44065" name="Text Box 40"/>
              <p:cNvSpPr txBox="1">
                <a:spLocks noChangeArrowheads="1"/>
              </p:cNvSpPr>
              <p:nvPr/>
            </p:nvSpPr>
            <p:spPr bwMode="auto">
              <a:xfrm>
                <a:off x="3565" y="2496"/>
                <a:ext cx="371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4066" name="AutoShape 41"/>
              <p:cNvCxnSpPr>
                <a:cxnSpLocks noChangeShapeType="1"/>
                <a:stCxn id="44065" idx="3"/>
                <a:endCxn id="44063" idx="1"/>
              </p:cNvCxnSpPr>
              <p:nvPr/>
            </p:nvCxnSpPr>
            <p:spPr bwMode="auto">
              <a:xfrm>
                <a:off x="3936" y="2643"/>
                <a:ext cx="10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6421438" y="3962400"/>
              <a:ext cx="762000" cy="466725"/>
              <a:chOff x="4045" y="3498"/>
              <a:chExt cx="480" cy="294"/>
            </a:xfrm>
          </p:grpSpPr>
          <p:sp>
            <p:nvSpPr>
              <p:cNvPr id="44063" name="Text Box 43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064" name="AutoShape 44"/>
              <p:cNvCxnSpPr>
                <a:cxnSpLocks noChangeShapeType="1"/>
                <a:stCxn id="44063" idx="3"/>
                <a:endCxn id="1211397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9" name="Group 52"/>
            <p:cNvGrpSpPr>
              <a:grpSpLocks/>
            </p:cNvGrpSpPr>
            <p:nvPr/>
          </p:nvGrpSpPr>
          <p:grpSpPr bwMode="auto">
            <a:xfrm>
              <a:off x="7772400" y="3438525"/>
              <a:ext cx="1168400" cy="914400"/>
              <a:chOff x="4896" y="2172"/>
              <a:chExt cx="736" cy="576"/>
            </a:xfrm>
          </p:grpSpPr>
          <p:sp>
            <p:nvSpPr>
              <p:cNvPr id="44061" name="Text Box 45"/>
              <p:cNvSpPr txBox="1">
                <a:spLocks noChangeArrowheads="1"/>
              </p:cNvSpPr>
              <p:nvPr/>
            </p:nvSpPr>
            <p:spPr bwMode="auto">
              <a:xfrm>
                <a:off x="4896" y="2172"/>
                <a:ext cx="67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i="1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Brutus</a:t>
                </a:r>
              </a:p>
            </p:txBody>
          </p:sp>
          <p:sp>
            <p:nvSpPr>
              <p:cNvPr id="44062" name="Text Box 46"/>
              <p:cNvSpPr txBox="1">
                <a:spLocks noChangeArrowheads="1"/>
              </p:cNvSpPr>
              <p:nvPr/>
            </p:nvSpPr>
            <p:spPr bwMode="auto">
              <a:xfrm>
                <a:off x="4896" y="2460"/>
                <a:ext cx="7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i="1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Caesar</a:t>
                </a:r>
              </a:p>
            </p:txBody>
          </p:sp>
        </p:grp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48409" y="5222540"/>
            <a:ext cx="8612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sz="2000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0879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149" name="Ink 44148">
                <a:extLst>
                  <a:ext uri="{FF2B5EF4-FFF2-40B4-BE49-F238E27FC236}">
                    <a16:creationId xmlns:a16="http://schemas.microsoft.com/office/drawing/2014/main" id="{023BB13A-465D-4055-BEDD-B116F8D5329B}"/>
                  </a:ext>
                </a:extLst>
              </p14:cNvPr>
              <p14:cNvContentPartPr/>
              <p14:nvPr/>
            </p14:nvContentPartPr>
            <p14:xfrm>
              <a:off x="1452217" y="1128169"/>
              <a:ext cx="360" cy="360"/>
            </p14:xfrm>
          </p:contentPart>
        </mc:Choice>
        <mc:Fallback xmlns="">
          <p:pic>
            <p:nvPicPr>
              <p:cNvPr id="44149" name="Ink 44148">
                <a:extLst>
                  <a:ext uri="{FF2B5EF4-FFF2-40B4-BE49-F238E27FC236}">
                    <a16:creationId xmlns:a16="http://schemas.microsoft.com/office/drawing/2014/main" id="{023BB13A-465D-4055-BEDD-B116F8D532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43577" y="11191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11400" name="Ink 1211399">
                <a:extLst>
                  <a:ext uri="{FF2B5EF4-FFF2-40B4-BE49-F238E27FC236}">
                    <a16:creationId xmlns:a16="http://schemas.microsoft.com/office/drawing/2014/main" id="{1F1E1D82-294C-425C-AE9A-8C69D6317EE4}"/>
                  </a:ext>
                </a:extLst>
              </p14:cNvPr>
              <p14:cNvContentPartPr/>
              <p14:nvPr/>
            </p14:nvContentPartPr>
            <p14:xfrm>
              <a:off x="862177" y="1284049"/>
              <a:ext cx="360" cy="360"/>
            </p14:xfrm>
          </p:contentPart>
        </mc:Choice>
        <mc:Fallback xmlns="">
          <p:pic>
            <p:nvPicPr>
              <p:cNvPr id="1211400" name="Ink 1211399">
                <a:extLst>
                  <a:ext uri="{FF2B5EF4-FFF2-40B4-BE49-F238E27FC236}">
                    <a16:creationId xmlns:a16="http://schemas.microsoft.com/office/drawing/2014/main" id="{1F1E1D82-294C-425C-AE9A-8C69D6317EE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3537" y="127504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9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>
          <a:xfrm>
            <a:off x="476250" y="131763"/>
            <a:ext cx="7886700" cy="920974"/>
          </a:xfrm>
        </p:spPr>
        <p:txBody>
          <a:bodyPr/>
          <a:lstStyle/>
          <a:p>
            <a:r>
              <a:rPr lang="el-GR" dirty="0">
                <a:ea typeface="ＭＳ Ｐゴシック" pitchFamily="-112" charset="-128"/>
              </a:rPr>
              <a:t>Ο αλγόριθμος συγχώνευσης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31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52737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362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1430776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είναι </a:t>
            </a:r>
            <a:r>
              <a:rPr lang="el-GR" i="1" dirty="0">
                <a:ea typeface="ＭＳ Ｐゴシック" pitchFamily="-112" charset="-128"/>
              </a:rPr>
              <a:t>βέλτιστη σειρά </a:t>
            </a:r>
            <a:r>
              <a:rPr lang="el-GR" dirty="0">
                <a:ea typeface="ＭＳ Ｐゴシック" pitchFamily="-112" charset="-128"/>
              </a:rPr>
              <a:t>για την επεξεργασία ενός ερωτήματος; 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όρων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Για καθέναν από τους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όρους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όλες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32</a:t>
            </a:fld>
            <a:endParaRPr lang="en-US" sz="140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37463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>
                <a:ea typeface="ＭＳ Ｐゴシック" pitchFamily="-112" charset="-128"/>
              </a:rPr>
              <a:t>Ξεκίνησε με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μικρότερο</a:t>
            </a:r>
            <a:r>
              <a:rPr lang="el-GR" i="1" dirty="0">
                <a:ea typeface="ＭＳ Ｐゴシック" pitchFamily="-112" charset="-128"/>
              </a:rPr>
              <a:t> σύνολο και συνέχισε μειώνοντας και άλλο το αποτέλεσμα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33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7938" y="13652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sz="3000" dirty="0">
                <a:ea typeface="ＭＳ Ｐゴシック" pitchFamily="-112" charset="-128"/>
              </a:rPr>
              <a:t>Π</a:t>
            </a:r>
            <a:r>
              <a:rPr lang="en-US" sz="3000" dirty="0">
                <a:ea typeface="ＭＳ Ｐゴシック" pitchFamily="-112" charset="-128"/>
              </a:rPr>
              <a:t>.</a:t>
            </a:r>
            <a:r>
              <a:rPr lang="el-GR" sz="3000" dirty="0">
                <a:ea typeface="ＭＳ Ｐゴシック" pitchFamily="-112" charset="-128"/>
              </a:rPr>
              <a:t>χ</a:t>
            </a:r>
            <a:r>
              <a:rPr lang="en-US" sz="3000" dirty="0">
                <a:ea typeface="ＭＳ Ｐゴシック" pitchFamily="-112" charset="-128"/>
              </a:rPr>
              <a:t>., </a:t>
            </a:r>
            <a:r>
              <a:rPr lang="en-US" sz="3000" i="1" dirty="0">
                <a:ea typeface="ＭＳ Ｐゴシック" pitchFamily="-112" charset="-128"/>
              </a:rPr>
              <a:t>(</a:t>
            </a:r>
            <a:r>
              <a:rPr lang="en-US" sz="3000" b="1" i="1" dirty="0">
                <a:ea typeface="ＭＳ Ｐゴシック" pitchFamily="-112" charset="-128"/>
              </a:rPr>
              <a:t>madding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crowd</a:t>
            </a:r>
            <a:r>
              <a:rPr lang="en-US" sz="3000" i="1" dirty="0">
                <a:ea typeface="ＭＳ Ｐゴシック" pitchFamily="-112" charset="-128"/>
              </a:rPr>
              <a:t>) AND (</a:t>
            </a:r>
            <a:r>
              <a:rPr lang="en-US" sz="3000" b="1" i="1" dirty="0">
                <a:ea typeface="ＭＳ Ｐゴシック" pitchFamily="-112" charset="-128"/>
              </a:rPr>
              <a:t>ignoble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strife</a:t>
            </a:r>
            <a:r>
              <a:rPr lang="en-US" sz="3000" i="1" dirty="0">
                <a:ea typeface="ＭＳ Ｐゴシック" pitchFamily="-112" charset="-128"/>
              </a:rPr>
              <a:t>)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/>
            <a:endParaRPr lang="el-GR" sz="3000" dirty="0">
              <a:ea typeface="ＭＳ Ｐゴシック" pitchFamily="-112" charset="-128"/>
            </a:endParaRP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Βρες τη συχνότητα εγγράφου για όλους τους όρους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>
                <a:ea typeface="ＭＳ Ｐゴシック" pitchFamily="-112" charset="-128"/>
              </a:rPr>
              <a:t>OR</a:t>
            </a: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34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364924" y="3385746"/>
            <a:ext cx="8147248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>
                <a:latin typeface="+mj-lt"/>
                <a:ea typeface="ＭＳ Ｐゴシック" charset="-128"/>
              </a:rPr>
              <a:t>Όταν πολλοί μεγάλες λίστες</a:t>
            </a:r>
            <a:r>
              <a:rPr lang="en-US" sz="2000" dirty="0">
                <a:latin typeface="+mj-lt"/>
                <a:ea typeface="ＭＳ Ｐゴシック" charset="-128"/>
              </a:rPr>
              <a:t>, </a:t>
            </a:r>
            <a:r>
              <a:rPr lang="el-GR" sz="2000" dirty="0">
                <a:latin typeface="+mj-lt"/>
                <a:ea typeface="ＭＳ Ｐゴシック" charset="-128"/>
              </a:rPr>
              <a:t>εναλλακτικές για τον υπολογισμό τομής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χρησιμοποιώντας δυαδική αναζήτηση στη μεγάλη λίστα </a:t>
            </a:r>
            <a:r>
              <a:rPr lang="en-US" sz="1800" dirty="0">
                <a:latin typeface="+mj-lt"/>
                <a:ea typeface="ＭＳ Ｐゴシック" charset="-128"/>
              </a:rPr>
              <a:t>(</a:t>
            </a:r>
            <a:r>
              <a:rPr lang="el-GR" sz="1800" dirty="0">
                <a:latin typeface="+mj-lt"/>
                <a:ea typeface="ＭＳ Ｐゴシック" charset="-128"/>
              </a:rPr>
              <a:t>λογαριθμικός χρόνος)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αποθήκευση μεγάλης λίστας ως </a:t>
            </a:r>
            <a:r>
              <a:rPr lang="en-US" sz="1800" dirty="0" err="1">
                <a:latin typeface="+mj-lt"/>
                <a:ea typeface="ＭＳ Ｐゴシック" charset="-128"/>
              </a:rPr>
              <a:t>hashtable</a:t>
            </a:r>
            <a:r>
              <a:rPr lang="el-GR" sz="1800" dirty="0">
                <a:latin typeface="+mj-lt"/>
                <a:ea typeface="ＭＳ Ｐゴシック" charset="-128"/>
              </a:rPr>
              <a:t> (σταθερά)</a:t>
            </a:r>
            <a:endParaRPr lang="en-US" sz="1800" dirty="0">
              <a:latin typeface="+mj-lt"/>
              <a:ea typeface="ＭＳ Ｐゴシック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35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52" y="182800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 and B) and C) and 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Κρατάμε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ενδιάμεσο αποτέλεσμα στη μνήμη 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και διαβάζουμε τη άλλη λίστα από το δίσκο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Αρχικά, ενδιάμεσο αποτέλεσμα = Α</a:t>
            </a:r>
          </a:p>
        </p:txBody>
      </p:sp>
    </p:spTree>
    <p:extLst>
      <p:ext uri="{BB962C8B-B14F-4D97-AF65-F5344CB8AC3E}">
        <p14:creationId xmlns:p14="http://schemas.microsoft.com/office/powerpoint/2010/main" val="1238820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43192" cy="118072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>
                <a:ea typeface="ＭＳ Ｐゴシック" pitchFamily="-112" charset="-128"/>
              </a:rPr>
              <a:t> Δοκιμάστε το </a:t>
            </a:r>
            <a:r>
              <a:rPr lang="en-US" u="sng" dirty="0">
                <a:ea typeface="ＭＳ Ｐゴシック" pitchFamily="-112" charset="-128"/>
              </a:rPr>
              <a:t>http://www.rhymezone.com/shakespeare/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7224E2-70DB-42B4-B58E-43625DF1B7EF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3230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Ακριβές ταίριασμα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Exact match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11342"/>
            <a:ext cx="7831782" cy="426593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Το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>
                <a:ea typeface="ＭＳ Ｐゴシック" pitchFamily="-112" charset="-128"/>
              </a:rPr>
              <a:t>απαντά ερωτήματα που είναι </a:t>
            </a:r>
            <a:r>
              <a:rPr lang="en-US" dirty="0">
                <a:ea typeface="ＭＳ Ｐゴシック" pitchFamily="-112" charset="-128"/>
              </a:rPr>
              <a:t>Boolean </a:t>
            </a:r>
            <a:r>
              <a:rPr lang="el-GR" dirty="0">
                <a:ea typeface="ＭＳ Ｐゴシック" pitchFamily="-112" charset="-128"/>
              </a:rPr>
              <a:t>εκφράσεις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Χρήση </a:t>
            </a:r>
            <a:r>
              <a:rPr lang="en-US" i="1" dirty="0">
                <a:ea typeface="ＭＳ Ｐゴシック" pitchFamily="-112" charset="-128"/>
              </a:rPr>
              <a:t>AND, OR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για το συνδυασμό όρων 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>
                <a:ea typeface="ＭＳ Ｐゴシック" pitchFamily="-112" charset="-128"/>
              </a:rPr>
              <a:t> όρων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Η αναζήτηση είναι ακριβής (</a:t>
            </a:r>
            <a:r>
              <a:rPr lang="en-US" dirty="0">
                <a:ea typeface="ＭＳ Ｐゴシック" pitchFamily="-112" charset="-128"/>
              </a:rPr>
              <a:t>precise</a:t>
            </a:r>
            <a:r>
              <a:rPr lang="el-GR" dirty="0"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Ίσως, το απλούστερο μοντέλο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Πολλά συστήματα ακόμα </a:t>
            </a:r>
            <a:r>
              <a:rPr lang="en-US" dirty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37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68344" y="15700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8588" y="5157192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Η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Google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χρησιμοποιεί το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Boolean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μοντέλο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20005-01CA-49B6-88F9-D18EA77C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8E130-CABD-4685-B3AD-1B7DC1CE7FE6}"/>
              </a:ext>
            </a:extLst>
          </p:cNvPr>
          <p:cNvSpPr txBox="1"/>
          <p:nvPr/>
        </p:nvSpPr>
        <p:spPr>
          <a:xfrm>
            <a:off x="853202" y="1196752"/>
            <a:ext cx="76328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Τι είδαμε σήμερα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1- Βασικές έννοιες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2- Είδαμε ένα απλό σύστημα ανάκτησης πληροφορίας βασισμένο στο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Boolean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μοντέλο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α- ανάλυση εγγράφου 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β- κατασκευάζουμε το ανεστραμμένο ευρετήριο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γ- το χρησιμοποιούμε για να απαντάμε σε ερωτήματα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473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0618" y="620688"/>
            <a:ext cx="7886700" cy="4351338"/>
          </a:xfrm>
        </p:spPr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ΤΕΛΟΣ 1</a:t>
            </a:r>
            <a:r>
              <a:rPr lang="el-GR" sz="3600" baseline="30000" dirty="0">
                <a:ea typeface="ＭＳ Ｐゴシック" pitchFamily="-112" charset="-128"/>
              </a:rPr>
              <a:t>ου</a:t>
            </a:r>
            <a:r>
              <a:rPr lang="el-GR" sz="3600" dirty="0">
                <a:ea typeface="ＭＳ Ｐゴシック" pitchFamily="-112" charset="-128"/>
              </a:rPr>
              <a:t> Κεφαλαίου</a:t>
            </a:r>
            <a:endParaRPr lang="en-US" sz="3600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39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  <p:extLst>
      <p:ext uri="{BB962C8B-B14F-4D97-AF65-F5344CB8AC3E}">
        <p14:creationId xmlns:p14="http://schemas.microsoft.com/office/powerpoint/2010/main" val="350181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98402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ea typeface="ＭＳ Ｐゴシック" pitchFamily="-112" charset="-128"/>
              </a:rPr>
              <a:t>Τι είναι η </a:t>
            </a:r>
            <a:r>
              <a:rPr lang="el-GR" sz="3200" dirty="0"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ea typeface="ＭＳ Ｐゴシック" pitchFamily="-112" charset="-128"/>
              </a:rPr>
              <a:t>(Information Retrieval)</a:t>
            </a:r>
            <a:r>
              <a:rPr lang="el-GR" sz="3200" dirty="0">
                <a:ea typeface="ＭＳ Ｐゴシック" pitchFamily="-112" charset="-128"/>
              </a:rPr>
              <a:t>;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4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9442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συναφή έγγραφα σε διάταξη με βάση τη συνάφεια τους)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F879-D5F4-8E42-9CE9-319E6A563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789040"/>
            <a:ext cx="7886700" cy="1325563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86CA2-841B-28A2-61F4-AF253215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7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67BDE-4C65-495E-97BA-CACA5A99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68E7D-BA95-47DD-B232-F3DEB6FD8839}"/>
              </a:ext>
            </a:extLst>
          </p:cNvPr>
          <p:cNvSpPr txBox="1"/>
          <p:nvPr/>
        </p:nvSpPr>
        <p:spPr>
          <a:xfrm>
            <a:off x="1835696" y="184482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Άλλα ερωτήματα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654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https://legal.thomsonreuters.com/en/products/westlaw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29126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 και ερωτήματα φυσικής γλώσσας</a:t>
            </a:r>
          </a:p>
          <a:p>
            <a:pPr eaLnBrk="1" hangingPunct="1"/>
            <a:endParaRPr lang="el-GR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40,000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databases for case laws, 60 countries (source: Wikipedia)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42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746267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(</a:t>
            </a:r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απόσταση ανάμεσα στους όρους)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43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812360" y="24178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 (ανεκτική ανάκτηση)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n-US" dirty="0" err="1">
                <a:ea typeface="ＭＳ Ｐゴシック" pitchFamily="-112" charset="-128"/>
              </a:rPr>
              <a:t>WestLaw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892480" cy="3744416"/>
          </a:xfrm>
        </p:spPr>
        <p:txBody>
          <a:bodyPr/>
          <a:lstStyle/>
          <a:p>
            <a:pPr eaLnBrk="1" hangingPunct="1"/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 ένα παράδειγμα:</a:t>
            </a:r>
            <a:endParaRPr lang="en-US" sz="24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dirty="0" err="1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</a:t>
            </a:r>
            <a:r>
              <a:rPr lang="en-US" dirty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! /p access! /s work-site work-place (employment /3 place)</a:t>
            </a:r>
          </a:p>
          <a:p>
            <a:pPr eaLnBrk="1" hangingPunct="1"/>
            <a:r>
              <a:rPr lang="en-US" sz="2000" dirty="0">
                <a:ea typeface="ＭＳ Ｐゴシック" pitchFamily="-112" charset="-128"/>
              </a:rPr>
              <a:t>SPACE </a:t>
            </a:r>
            <a:r>
              <a:rPr lang="el-GR" sz="2000" dirty="0">
                <a:ea typeface="ＭＳ Ｐゴシック" pitchFamily="-112" charset="-128"/>
              </a:rPr>
              <a:t>σημαίνει διάζευξη (</a:t>
            </a:r>
            <a:r>
              <a:rPr lang="en-US" sz="2000" dirty="0">
                <a:ea typeface="ＭＳ Ｐゴシック" pitchFamily="-112" charset="-128"/>
              </a:rPr>
              <a:t>disjunction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Μακροσκελή, επακριβή ερωτήματα, τελεστές εγγύτητας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proximity operators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), διατυπωμένα σταδιακά (διαφορά από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2400" i="1" dirty="0">
                <a:ea typeface="ＭＳ Ｐゴシック" pitchFamily="-112" charset="-128"/>
              </a:rPr>
              <a:t>Boolean </a:t>
            </a:r>
            <a:r>
              <a:rPr lang="el-GR" sz="2400" i="1" dirty="0">
                <a:ea typeface="ＭＳ Ｐゴシック" pitchFamily="-112" charset="-128"/>
              </a:rPr>
              <a:t>αναζήτηση χρησιμοποιείται ακόμα από πολλούς επαγγελματίες</a:t>
            </a:r>
            <a:endParaRPr lang="en-US" sz="2400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Ξέρεις ακριβώς τι παίρνεις ως απάντηση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Αυτό δε σημαίνει ότι δουλεύει καλύτερα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740352" y="26064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Evidence accumulation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2" charset="-128"/>
              </a:rPr>
              <a:t>1 vs. 0 </a:t>
            </a:r>
            <a:r>
              <a:rPr lang="el-GR" dirty="0">
                <a:ea typeface="ＭＳ Ｐゴシック" pitchFamily="-112" charset="-128"/>
              </a:rPr>
              <a:t>εμφάνιση ενός όρου αναζήτησης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2 vs. 1 </a:t>
            </a:r>
            <a:r>
              <a:rPr lang="el-GR" dirty="0">
                <a:ea typeface="ＭＳ Ｐゴシック" pitchFamily="-112" charset="-128"/>
              </a:rPr>
              <a:t>εμφανίσεις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3 vs. 2 </a:t>
            </a:r>
            <a:r>
              <a:rPr lang="el-GR" dirty="0">
                <a:ea typeface="ＭＳ Ｐゴシック" pitchFamily="-112" charset="-128"/>
              </a:rPr>
              <a:t>εμφανίσεις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κλπ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Συχνά φαίνεται καλύτερο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Χρειαζόμαστε και τη συχνότητα εμφάνισης του όρου στα έγγραφα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796B7-FD82-41FC-A83F-FE7764B9AB64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Ποιο περίπλοκη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αναζήτηση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075240" cy="3340968"/>
          </a:xfrm>
        </p:spPr>
        <p:txBody>
          <a:bodyPr/>
          <a:lstStyle/>
          <a:p>
            <a:pPr eaLnBrk="1" hangingPunct="1"/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is about </a:t>
            </a:r>
            <a:r>
              <a:rPr lang="en-US" u="sng" dirty="0">
                <a:ea typeface="ＭＳ Ｐゴシック" pitchFamily="-112" charset="-128"/>
              </a:rPr>
              <a:t>Object Oriented Programming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i="1" dirty="0">
                <a:ea typeface="ＭＳ Ｐゴシック" pitchFamily="-112" charset="-128"/>
              </a:rPr>
              <a:t>Author</a:t>
            </a:r>
            <a:r>
              <a:rPr lang="en-US" dirty="0">
                <a:ea typeface="ＭＳ Ｐゴシック" pitchFamily="-112" charset="-128"/>
              </a:rPr>
              <a:t>  something like </a:t>
            </a:r>
            <a:r>
              <a:rPr lang="en-US" u="sng" dirty="0" err="1">
                <a:ea typeface="ＭＳ Ｐゴシック" pitchFamily="-112" charset="-128"/>
              </a:rPr>
              <a:t>stro</a:t>
            </a:r>
            <a:r>
              <a:rPr lang="en-US" u="sng" dirty="0">
                <a:ea typeface="ＭＳ Ｐゴシック" pitchFamily="-112" charset="-128"/>
              </a:rPr>
              <a:t>*</a:t>
            </a:r>
            <a:r>
              <a:rPr lang="en-US" u="sng" dirty="0" err="1">
                <a:ea typeface="ＭＳ Ｐゴシック" pitchFamily="-112" charset="-128"/>
              </a:rPr>
              <a:t>rup</a:t>
            </a:r>
            <a:r>
              <a:rPr lang="en-US" dirty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* </a:t>
            </a:r>
            <a:r>
              <a:rPr lang="el-GR" dirty="0">
                <a:ea typeface="ＭＳ Ｐゴシック" pitchFamily="-112" charset="-128"/>
              </a:rPr>
              <a:t>είναι ο </a:t>
            </a:r>
            <a:r>
              <a:rPr lang="en-US" dirty="0">
                <a:ea typeface="ＭＳ Ｐゴシック" pitchFamily="-112" charset="-128"/>
              </a:rPr>
              <a:t>wild-card </a:t>
            </a:r>
            <a:r>
              <a:rPr lang="el-GR" dirty="0">
                <a:ea typeface="ＭＳ Ｐゴシック" pitchFamily="-112" charset="-128"/>
              </a:rPr>
              <a:t>τελεστής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Θέματα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Πως αντιμετωπίζουμε το </a:t>
            </a:r>
            <a:r>
              <a:rPr lang="en-US" dirty="0">
                <a:ea typeface="ＭＳ Ｐゴシック" pitchFamily="-112" charset="-128"/>
              </a:rPr>
              <a:t>“about”?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Πως γίνεται η κατάταξη</a:t>
            </a:r>
            <a:r>
              <a:rPr lang="en-US" dirty="0">
                <a:ea typeface="ＭＳ Ｐゴシック" pitchFamily="-112" charset="-128"/>
              </a:rPr>
              <a:t>?</a:t>
            </a:r>
          </a:p>
          <a:p>
            <a:pPr lvl="1" eaLnBrk="1" hangingPunct="1">
              <a:buFont typeface="Wingdings" pitchFamily="-112" charset="2"/>
              <a:buNone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48A31-8382-48DF-A07A-889BE57C2569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ea typeface="ＭＳ Ｐゴシック" pitchFamily="-112" charset="-128"/>
              </a:rPr>
              <a:t>Βασικές Έννοιες</a:t>
            </a:r>
            <a:endParaRPr lang="en-US" sz="3600" dirty="0"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43294"/>
            <a:ext cx="7386227" cy="2160240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400" dirty="0">
              <a:solidFill>
                <a:srgbClr val="357E69"/>
              </a:solidFill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Συλλογή 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Collection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 - 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corpus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)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Σύνολο από έγγραφα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Στόχος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sz="2400" u="sng" dirty="0">
                <a:solidFill>
                  <a:srgbClr val="FF0000"/>
                </a:solidFill>
                <a:ea typeface="ＭＳ Ｐゴシック" pitchFamily="-112" charset="-128"/>
              </a:rPr>
              <a:t>συναφής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relevant) </a:t>
            </a:r>
            <a:r>
              <a:rPr lang="el-GR" sz="2400" dirty="0">
                <a:ea typeface="ＭＳ Ｐゴシック" pitchFamily="-112" charset="-128"/>
              </a:rPr>
              <a:t>με την </a:t>
            </a:r>
            <a:r>
              <a:rPr lang="el-GR" sz="2400" u="sng" dirty="0">
                <a:solidFill>
                  <a:srgbClr val="FF0000"/>
                </a:solidFill>
                <a:ea typeface="ＭＳ Ｐゴシック" pitchFamily="-112" charset="-128"/>
              </a:rPr>
              <a:t>ανάγκη πληροφόρησης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l-GR" sz="2400" dirty="0">
                <a:ea typeface="ＭＳ Ｐゴシック" pitchFamily="-112" charset="-128"/>
              </a:rPr>
              <a:t>του χρήστη και τον βοηθά να ολοκληρώσει κάποιο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έργο 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(task)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5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84368" y="15416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293" y="47541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48" y="521577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Ad hoc retrieval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2476"/>
            <a:ext cx="9144000" cy="830175"/>
          </a:xfrm>
        </p:spPr>
        <p:txBody>
          <a:bodyPr/>
          <a:lstStyle/>
          <a:p>
            <a:pPr eaLnBrk="1" hangingPunct="1"/>
            <a:r>
              <a:rPr lang="el-GR" sz="3600" dirty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>
                <a:ea typeface="ＭＳ Ｐゴシック" pitchFamily="-112" charset="-128"/>
              </a:rPr>
              <a:t>search model</a:t>
            </a:r>
            <a:r>
              <a:rPr lang="el-GR" sz="3600" dirty="0">
                <a:ea typeface="ＭＳ Ｐゴシック" pitchFamily="-112" charset="-128"/>
              </a:rPr>
              <a:t>)</a:t>
            </a:r>
            <a:endParaRPr lang="en-US" sz="3600" dirty="0">
              <a:ea typeface="ＭＳ Ｐゴシック" pitchFamily="-112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6C4F67-31AB-4335-BF98-0C0A505653E9}"/>
              </a:ext>
            </a:extLst>
          </p:cNvPr>
          <p:cNvGrpSpPr/>
          <p:nvPr/>
        </p:nvGrpSpPr>
        <p:grpSpPr>
          <a:xfrm>
            <a:off x="515938" y="1196752"/>
            <a:ext cx="8628062" cy="5224462"/>
            <a:chOff x="258763" y="1557338"/>
            <a:chExt cx="8628062" cy="5224462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5308600" y="5761038"/>
              <a:ext cx="0" cy="238125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76" name="AutoShape 4"/>
            <p:cNvSpPr>
              <a:spLocks noChangeArrowheads="1"/>
            </p:cNvSpPr>
            <p:nvPr/>
          </p:nvSpPr>
          <p:spPr bwMode="auto">
            <a:xfrm>
              <a:off x="5562600" y="6142038"/>
              <a:ext cx="1617663" cy="639762"/>
            </a:xfrm>
            <a:prstGeom prst="flowChartMultidocument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Corpus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1939925" y="1587500"/>
              <a:ext cx="1617663" cy="639763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TASK</a:t>
              </a:r>
            </a:p>
          </p:txBody>
        </p:sp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1939925" y="2478088"/>
              <a:ext cx="1617663" cy="638175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 Info Need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1939925" y="4254500"/>
              <a:ext cx="1617663" cy="641350"/>
            </a:xfrm>
            <a:prstGeom prst="flowChartManualInput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Query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1939925" y="3365500"/>
              <a:ext cx="1617663" cy="639763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 Verbal form</a:t>
              </a:r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2747963" y="2227263"/>
              <a:ext cx="0" cy="2508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2747963" y="3994150"/>
              <a:ext cx="0" cy="319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2747963" y="3116263"/>
              <a:ext cx="0" cy="2603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3235325" y="6049963"/>
              <a:ext cx="1617663" cy="639762"/>
            </a:xfrm>
            <a:prstGeom prst="flowChartTerminator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Results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3235325" y="5160963"/>
              <a:ext cx="1617663" cy="639762"/>
            </a:xfrm>
            <a:prstGeom prst="flowChartProcess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SEARCH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ENGINE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258763" y="6049963"/>
              <a:ext cx="1722437" cy="639762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Query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Refinement </a:t>
              </a:r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2747963" y="4895850"/>
              <a:ext cx="1293812" cy="265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 flipV="1">
              <a:off x="4841875" y="5535613"/>
              <a:ext cx="1482725" cy="6064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H="1">
              <a:off x="1981200" y="6359525"/>
              <a:ext cx="1254125" cy="11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V="1">
              <a:off x="1046163" y="4676775"/>
              <a:ext cx="0" cy="137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1038225" y="4675188"/>
              <a:ext cx="8604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4038600" y="5802313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1054741" name="Text Box 21"/>
            <p:cNvSpPr txBox="1">
              <a:spLocks noChangeArrowheads="1"/>
            </p:cNvSpPr>
            <p:nvPr/>
          </p:nvSpPr>
          <p:spPr bwMode="auto">
            <a:xfrm>
              <a:off x="5407025" y="1557338"/>
              <a:ext cx="2951163" cy="70167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 dirty="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Get rid of mice in a politically correct way</a:t>
              </a:r>
              <a:endParaRPr kumimoji="1" lang="en-US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5424488" y="2544763"/>
              <a:ext cx="2824162" cy="579437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lnSpc>
                  <a:spcPct val="70000"/>
                </a:lnSpc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Info about removing mice</a:t>
              </a:r>
            </a:p>
            <a:p>
              <a:pPr defTabSz="914400" eaLnBrk="0" hangingPunct="0">
                <a:lnSpc>
                  <a:spcPct val="40000"/>
                </a:lnSpc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without killing them </a:t>
              </a:r>
            </a:p>
          </p:txBody>
        </p:sp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5424488" y="3462338"/>
              <a:ext cx="2889250" cy="39687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2" charset="0"/>
                  <a:ea typeface="+mn-ea"/>
                  <a:cs typeface="Arial Unicode MS" pitchFamily="-112" charset="0"/>
                </a:rPr>
                <a:t> </a:t>
              </a: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How do I trap mice alive?</a:t>
              </a:r>
              <a:endParaRPr kumimoji="1" lang="en-US" sz="20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endParaRPr>
            </a:p>
          </p:txBody>
        </p:sp>
        <p:pic>
          <p:nvPicPr>
            <p:cNvPr id="28696" name="Picture 24" descr="search_lg"/>
            <p:cNvPicPr>
              <a:picLocks noChangeAspect="1" noChangeArrowheads="1"/>
            </p:cNvPicPr>
            <p:nvPr/>
          </p:nvPicPr>
          <p:blipFill>
            <a:blip r:embed="rId3" cstate="print"/>
            <a:srcRect l="24524" t="-3798"/>
            <a:stretch>
              <a:fillRect/>
            </a:stretch>
          </p:blipFill>
          <p:spPr bwMode="auto">
            <a:xfrm>
              <a:off x="5332413" y="4257675"/>
              <a:ext cx="3554412" cy="95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6011863" y="4386263"/>
              <a:ext cx="1406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600" b="1">
                  <a:solidFill>
                    <a:srgbClr val="1F497D"/>
                  </a:solidFill>
                  <a:latin typeface="Courier New" pitchFamily="-112" charset="0"/>
                  <a:ea typeface="+mn-ea"/>
                  <a:cs typeface="Arial Unicode MS" pitchFamily="-112" charset="0"/>
                </a:rPr>
                <a:t>mouse trap</a:t>
              </a:r>
              <a:endParaRPr kumimoji="1" lang="en-US" sz="2800">
                <a:solidFill>
                  <a:srgbClr val="1F497D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6807200" y="2238375"/>
              <a:ext cx="1588" cy="3492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>
              <a:off x="6796088" y="3103563"/>
              <a:ext cx="1587" cy="411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>
              <a:off x="6811963" y="3856038"/>
              <a:ext cx="1587" cy="411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1" name="AutoShape 29"/>
            <p:cNvCxnSpPr>
              <a:cxnSpLocks noChangeShapeType="1"/>
            </p:cNvCxnSpPr>
            <p:nvPr/>
          </p:nvCxnSpPr>
          <p:spPr bwMode="auto">
            <a:xfrm flipH="1">
              <a:off x="2874963" y="2357438"/>
              <a:ext cx="250825" cy="0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</p:cxnSp>
        <p:grpSp>
          <p:nvGrpSpPr>
            <p:cNvPr id="2" name="Group 30"/>
            <p:cNvGrpSpPr>
              <a:grpSpLocks/>
            </p:cNvGrpSpPr>
            <p:nvPr/>
          </p:nvGrpSpPr>
          <p:grpSpPr bwMode="auto">
            <a:xfrm>
              <a:off x="2709863" y="2176463"/>
              <a:ext cx="4060825" cy="369887"/>
              <a:chOff x="1707" y="1102"/>
              <a:chExt cx="2558" cy="233"/>
            </a:xfrm>
          </p:grpSpPr>
          <p:sp>
            <p:nvSpPr>
              <p:cNvPr id="28711" name="Text Box 31"/>
              <p:cNvSpPr txBox="1">
                <a:spLocks noChangeArrowheads="1"/>
              </p:cNvSpPr>
              <p:nvPr/>
            </p:nvSpPr>
            <p:spPr bwMode="auto">
              <a:xfrm>
                <a:off x="2277" y="1102"/>
                <a:ext cx="1127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Misconception?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12" name="AutoShape 32"/>
              <p:cNvCxnSpPr>
                <a:cxnSpLocks noChangeShapeType="1"/>
                <a:stCxn id="28711" idx="1"/>
              </p:cNvCxnSpPr>
              <p:nvPr/>
            </p:nvCxnSpPr>
            <p:spPr bwMode="auto">
              <a:xfrm rot="10800000">
                <a:off x="1707" y="1200"/>
                <a:ext cx="570" cy="18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13" name="AutoShape 33"/>
              <p:cNvCxnSpPr>
                <a:cxnSpLocks noChangeShapeType="1"/>
                <a:stCxn id="28711" idx="3"/>
              </p:cNvCxnSpPr>
              <p:nvPr/>
            </p:nvCxnSpPr>
            <p:spPr bwMode="auto">
              <a:xfrm>
                <a:off x="3404" y="1218"/>
                <a:ext cx="861" cy="4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724150" y="3125788"/>
              <a:ext cx="4060825" cy="369887"/>
              <a:chOff x="1716" y="1700"/>
              <a:chExt cx="2558" cy="233"/>
            </a:xfrm>
          </p:grpSpPr>
          <p:sp>
            <p:nvSpPr>
              <p:cNvPr id="28708" name="Text Box 35"/>
              <p:cNvSpPr txBox="1">
                <a:spLocks noChangeArrowheads="1"/>
              </p:cNvSpPr>
              <p:nvPr/>
            </p:nvSpPr>
            <p:spPr bwMode="auto">
              <a:xfrm>
                <a:off x="2269" y="1700"/>
                <a:ext cx="1130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Mistranslation?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09" name="AutoShape 36"/>
              <p:cNvCxnSpPr>
                <a:cxnSpLocks noChangeShapeType="1"/>
                <a:stCxn id="28708" idx="1"/>
              </p:cNvCxnSpPr>
              <p:nvPr/>
            </p:nvCxnSpPr>
            <p:spPr bwMode="auto">
              <a:xfrm rot="10800000">
                <a:off x="1716" y="1765"/>
                <a:ext cx="553" cy="51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10" name="AutoShape 37"/>
              <p:cNvCxnSpPr>
                <a:cxnSpLocks noChangeShapeType="1"/>
                <a:stCxn id="28708" idx="3"/>
              </p:cNvCxnSpPr>
              <p:nvPr/>
            </p:nvCxnSpPr>
            <p:spPr bwMode="auto">
              <a:xfrm flipV="1">
                <a:off x="3399" y="1809"/>
                <a:ext cx="875" cy="7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2684463" y="3857625"/>
              <a:ext cx="4105275" cy="369888"/>
              <a:chOff x="1691" y="2161"/>
              <a:chExt cx="2586" cy="233"/>
            </a:xfrm>
          </p:grpSpPr>
          <p:sp>
            <p:nvSpPr>
              <p:cNvPr id="28705" name="Text Box 39"/>
              <p:cNvSpPr txBox="1">
                <a:spLocks noChangeArrowheads="1"/>
              </p:cNvSpPr>
              <p:nvPr/>
            </p:nvSpPr>
            <p:spPr bwMode="auto">
              <a:xfrm>
                <a:off x="2278" y="2161"/>
                <a:ext cx="1143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Misformulation?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06" name="AutoShape 40"/>
              <p:cNvCxnSpPr>
                <a:cxnSpLocks noChangeShapeType="1"/>
                <a:stCxn id="28705" idx="1"/>
              </p:cNvCxnSpPr>
              <p:nvPr/>
            </p:nvCxnSpPr>
            <p:spPr bwMode="auto">
              <a:xfrm rot="10800000" flipV="1">
                <a:off x="1691" y="2277"/>
                <a:ext cx="587" cy="36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07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3400" y="2281"/>
                <a:ext cx="877" cy="5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ea typeface="ＭＳ Ｐゴシック" pitchFamily="34" charset="-128"/>
              </a:rPr>
              <a:t>Βασικές έννοιες</a:t>
            </a:r>
            <a:endParaRPr lang="en-US" sz="4800" dirty="0"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759" y="170080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Αποτέλεσμα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σε διάταξη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με βάση τη συνάφεια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rgbClr val="FF0000"/>
                </a:solidFill>
                <a:latin typeface="+mn-lt"/>
              </a:rPr>
              <a:t>Αξιολόγηση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πέρα από την απόδοση 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efficiency)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αποτελεσματικότητα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(effectiveness) 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None/>
            </a:pPr>
            <a:r>
              <a:rPr lang="el-GR" dirty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Αποτελεσματικότητα (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effectiveness): </a:t>
            </a:r>
            <a:r>
              <a:rPr lang="el-GR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Πόσο </a:t>
            </a:r>
            <a:r>
              <a:rPr lang="el-GR" i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καλά (χρήσιμα) </a:t>
            </a:r>
            <a:r>
              <a:rPr lang="el-GR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είναι τα έγγραφα που ανακτήθηκαν;</a:t>
            </a:r>
          </a:p>
        </p:txBody>
      </p:sp>
    </p:spTree>
    <p:extLst>
      <p:ext uri="{BB962C8B-B14F-4D97-AF65-F5344CB8AC3E}">
        <p14:creationId xmlns:p14="http://schemas.microsoft.com/office/powerpoint/2010/main" val="353810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52056" y="-39823"/>
            <a:ext cx="7886700" cy="660511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Αποτελεσματικότητα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3752" y="548680"/>
            <a:ext cx="8208912" cy="230425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l-GR" sz="800" i="1" dirty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Ακρίβεια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Precision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Ανάκληση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Recall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8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9C12A-8178-4B66-A130-75393C57B83E}"/>
              </a:ext>
            </a:extLst>
          </p:cNvPr>
          <p:cNvGrpSpPr/>
          <p:nvPr/>
        </p:nvGrpSpPr>
        <p:grpSpPr>
          <a:xfrm>
            <a:off x="245857" y="2823769"/>
            <a:ext cx="1780920" cy="335160"/>
            <a:chOff x="245857" y="2823769"/>
            <a:chExt cx="17809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80C953-D959-4CBE-9636-F5C4CA861210}"/>
                    </a:ext>
                  </a:extLst>
                </p14:cNvPr>
                <p14:cNvContentPartPr/>
                <p14:nvPr/>
              </p14:nvContentPartPr>
              <p14:xfrm>
                <a:off x="245857" y="2886049"/>
                <a:ext cx="119520" cy="13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80C953-D959-4CBE-9636-F5C4CA8612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6857" y="2877049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DB5E4E-45EF-4AA9-9646-F8308CFD0C7B}"/>
                    </a:ext>
                  </a:extLst>
                </p14:cNvPr>
                <p14:cNvContentPartPr/>
                <p14:nvPr/>
              </p14:nvContentPartPr>
              <p14:xfrm>
                <a:off x="427657" y="2939329"/>
                <a:ext cx="96840" cy="9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DB5E4E-45EF-4AA9-9646-F8308CFD0C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017" y="2930329"/>
                  <a:ext cx="114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B68C35-1996-4DF4-BEDC-0B75FB7AF50C}"/>
                    </a:ext>
                  </a:extLst>
                </p14:cNvPr>
                <p14:cNvContentPartPr/>
                <p14:nvPr/>
              </p14:nvContentPartPr>
              <p14:xfrm>
                <a:off x="537817" y="2953009"/>
                <a:ext cx="60480" cy="8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B68C35-1996-4DF4-BEDC-0B75FB7AF5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8817" y="2944009"/>
                  <a:ext cx="78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5064B3-EE45-40DE-996C-7F60AECEEC2E}"/>
                    </a:ext>
                  </a:extLst>
                </p14:cNvPr>
                <p14:cNvContentPartPr/>
                <p14:nvPr/>
              </p14:nvContentPartPr>
              <p14:xfrm>
                <a:off x="636097" y="2917369"/>
                <a:ext cx="87480" cy="173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5064B3-EE45-40DE-996C-7F60AECEEC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097" y="2908729"/>
                  <a:ext cx="105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19D9AA-CA3A-4DD7-B2F9-88DC667021E4}"/>
                    </a:ext>
                  </a:extLst>
                </p14:cNvPr>
                <p14:cNvContentPartPr/>
                <p14:nvPr/>
              </p14:nvContentPartPr>
              <p14:xfrm>
                <a:off x="750577" y="2932849"/>
                <a:ext cx="164880" cy="8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819D9AA-CA3A-4DD7-B2F9-88DC667021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1937" y="2923849"/>
                  <a:ext cx="182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218841-BA70-403C-90A1-2C9A785C6FC7}"/>
                    </a:ext>
                  </a:extLst>
                </p14:cNvPr>
                <p14:cNvContentPartPr/>
                <p14:nvPr/>
              </p14:nvContentPartPr>
              <p14:xfrm>
                <a:off x="830857" y="2823769"/>
                <a:ext cx="864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218841-BA70-403C-90A1-2C9A785C6F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2217" y="2814769"/>
                  <a:ext cx="2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A235D2-5C2B-409E-B0AD-D10DB16431A2}"/>
                    </a:ext>
                  </a:extLst>
                </p14:cNvPr>
                <p14:cNvContentPartPr/>
                <p14:nvPr/>
              </p14:nvContentPartPr>
              <p14:xfrm>
                <a:off x="1013377" y="2836009"/>
                <a:ext cx="60840" cy="21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A235D2-5C2B-409E-B0AD-D10DB16431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4377" y="2827009"/>
                  <a:ext cx="7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F83DD7-7FCA-4956-B269-5DF19AA616A3}"/>
                    </a:ext>
                  </a:extLst>
                </p14:cNvPr>
                <p14:cNvContentPartPr/>
                <p14:nvPr/>
              </p14:nvContentPartPr>
              <p14:xfrm>
                <a:off x="1160257" y="2914489"/>
                <a:ext cx="74160" cy="16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F83DD7-7FCA-4956-B269-5DF19AA616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1617" y="2905849"/>
                  <a:ext cx="9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1880DD-3AFA-49D6-AD1A-BF903A8A4A3D}"/>
                    </a:ext>
                  </a:extLst>
                </p14:cNvPr>
                <p14:cNvContentPartPr/>
                <p14:nvPr/>
              </p14:nvContentPartPr>
              <p14:xfrm>
                <a:off x="1322617" y="2974609"/>
                <a:ext cx="26640" cy="7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1880DD-3AFA-49D6-AD1A-BF903A8A4A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13977" y="2965969"/>
                  <a:ext cx="44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500069-98A3-4637-A756-E227DAE7F22C}"/>
                    </a:ext>
                  </a:extLst>
                </p14:cNvPr>
                <p14:cNvContentPartPr/>
                <p14:nvPr/>
              </p14:nvContentPartPr>
              <p14:xfrm>
                <a:off x="1415497" y="2930689"/>
                <a:ext cx="171000" cy="22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500069-98A3-4637-A756-E227DAE7F2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06857" y="2921689"/>
                  <a:ext cx="188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C41A0F-D63F-4E63-B810-53FB0C5E1874}"/>
                    </a:ext>
                  </a:extLst>
                </p14:cNvPr>
                <p14:cNvContentPartPr/>
                <p14:nvPr/>
              </p14:nvContentPartPr>
              <p14:xfrm>
                <a:off x="1622857" y="2884249"/>
                <a:ext cx="42480" cy="23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C41A0F-D63F-4E63-B810-53FB0C5E18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3857" y="2875609"/>
                  <a:ext cx="60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6D1B12-BBAD-48EA-A599-150C7A917F73}"/>
                    </a:ext>
                  </a:extLst>
                </p14:cNvPr>
                <p14:cNvContentPartPr/>
                <p14:nvPr/>
              </p14:nvContentPartPr>
              <p14:xfrm>
                <a:off x="1637617" y="2967409"/>
                <a:ext cx="245880" cy="9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6D1B12-BBAD-48EA-A599-150C7A917F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28977" y="2958769"/>
                  <a:ext cx="26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2E9088-65D7-4850-B081-C88DFCB8BC13}"/>
                    </a:ext>
                  </a:extLst>
                </p14:cNvPr>
                <p14:cNvContentPartPr/>
                <p14:nvPr/>
              </p14:nvContentPartPr>
              <p14:xfrm>
                <a:off x="1897897" y="3011329"/>
                <a:ext cx="128880" cy="66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2E9088-65D7-4850-B081-C88DFCB8BC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88897" y="3002689"/>
                  <a:ext cx="1465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78E223-A8DA-452C-9074-0EC27F536096}"/>
              </a:ext>
            </a:extLst>
          </p:cNvPr>
          <p:cNvGrpSpPr/>
          <p:nvPr/>
        </p:nvGrpSpPr>
        <p:grpSpPr>
          <a:xfrm>
            <a:off x="2386777" y="2954089"/>
            <a:ext cx="1071720" cy="308520"/>
            <a:chOff x="2386777" y="2954089"/>
            <a:chExt cx="10717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287904-E7A8-4ED1-BFC8-828F8EA326D0}"/>
                    </a:ext>
                  </a:extLst>
                </p14:cNvPr>
                <p14:cNvContentPartPr/>
                <p14:nvPr/>
              </p14:nvContentPartPr>
              <p14:xfrm>
                <a:off x="2386777" y="2954089"/>
                <a:ext cx="142560" cy="206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287904-E7A8-4ED1-BFC8-828F8EA326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7777" y="2945089"/>
                  <a:ext cx="160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E4C41B-EE96-4BCF-B8E2-CC6DE5ACD536}"/>
                    </a:ext>
                  </a:extLst>
                </p14:cNvPr>
                <p14:cNvContentPartPr/>
                <p14:nvPr/>
              </p14:nvContentPartPr>
              <p14:xfrm>
                <a:off x="2602057" y="3036169"/>
                <a:ext cx="112680" cy="12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E4C41B-EE96-4BCF-B8E2-CC6DE5ACD5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93417" y="3027169"/>
                  <a:ext cx="130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6A8D5B-D121-4218-8D27-F24C6B40F7F6}"/>
                    </a:ext>
                  </a:extLst>
                </p14:cNvPr>
                <p14:cNvContentPartPr/>
                <p14:nvPr/>
              </p14:nvContentPartPr>
              <p14:xfrm>
                <a:off x="2674777" y="2957329"/>
                <a:ext cx="146160" cy="27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6A8D5B-D121-4218-8D27-F24C6B40F7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6137" y="2948329"/>
                  <a:ext cx="163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868BCC-EBB5-41DE-B378-95205BC52FD8}"/>
                    </a:ext>
                  </a:extLst>
                </p14:cNvPr>
                <p14:cNvContentPartPr/>
                <p14:nvPr/>
              </p14:nvContentPartPr>
              <p14:xfrm>
                <a:off x="2843977" y="2964529"/>
                <a:ext cx="101160" cy="24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868BCC-EBB5-41DE-B378-95205BC52F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34977" y="2955529"/>
                  <a:ext cx="118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7DAA1D-3B93-410F-800E-223634A2FE31}"/>
                    </a:ext>
                  </a:extLst>
                </p14:cNvPr>
                <p14:cNvContentPartPr/>
                <p14:nvPr/>
              </p14:nvContentPartPr>
              <p14:xfrm>
                <a:off x="3019297" y="3089449"/>
                <a:ext cx="121680" cy="8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7DAA1D-3B93-410F-800E-223634A2FE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0657" y="3080809"/>
                  <a:ext cx="139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975B83-38A7-4494-BA65-8CF2566CBBDB}"/>
                    </a:ext>
                  </a:extLst>
                </p14:cNvPr>
                <p14:cNvContentPartPr/>
                <p14:nvPr/>
              </p14:nvContentPartPr>
              <p14:xfrm>
                <a:off x="3170497" y="3095209"/>
                <a:ext cx="288000" cy="167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975B83-38A7-4494-BA65-8CF2566CBB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61497" y="3086569"/>
                  <a:ext cx="305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D558C6-AA21-46D1-8569-D88B22FC6FF6}"/>
                    </a:ext>
                  </a:extLst>
                </p14:cNvPr>
                <p14:cNvContentPartPr/>
                <p14:nvPr/>
              </p14:nvContentPartPr>
              <p14:xfrm>
                <a:off x="3372817" y="2982529"/>
                <a:ext cx="2124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D558C6-AA21-46D1-8569-D88B22FC6F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4177" y="2973889"/>
                  <a:ext cx="388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30" name="Group 30729">
            <a:extLst>
              <a:ext uri="{FF2B5EF4-FFF2-40B4-BE49-F238E27FC236}">
                <a16:creationId xmlns:a16="http://schemas.microsoft.com/office/drawing/2014/main" id="{8C5317FB-2322-467D-9F75-C1FE1362EF7A}"/>
              </a:ext>
            </a:extLst>
          </p:cNvPr>
          <p:cNvGrpSpPr/>
          <p:nvPr/>
        </p:nvGrpSpPr>
        <p:grpSpPr>
          <a:xfrm>
            <a:off x="3988417" y="3059929"/>
            <a:ext cx="810000" cy="160560"/>
            <a:chOff x="3988417" y="3059929"/>
            <a:chExt cx="81000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3E72A5-5516-4902-A9BD-16C4BD4A7FA0}"/>
                    </a:ext>
                  </a:extLst>
                </p14:cNvPr>
                <p14:cNvContentPartPr/>
                <p14:nvPr/>
              </p14:nvContentPartPr>
              <p14:xfrm>
                <a:off x="3988417" y="3059929"/>
                <a:ext cx="169560" cy="14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3E72A5-5516-4902-A9BD-16C4BD4A7F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79777" y="3051289"/>
                  <a:ext cx="187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AC6B52-4E91-4AF3-984D-97CB13C6EBF2}"/>
                    </a:ext>
                  </a:extLst>
                </p14:cNvPr>
                <p14:cNvContentPartPr/>
                <p14:nvPr/>
              </p14:nvContentPartPr>
              <p14:xfrm>
                <a:off x="4203697" y="3082249"/>
                <a:ext cx="172080" cy="11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AC6B52-4E91-4AF3-984D-97CB13C6EB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95057" y="3073249"/>
                  <a:ext cx="189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C7BE72-C1E2-4C39-BA62-8F6412E21EAE}"/>
                    </a:ext>
                  </a:extLst>
                </p14:cNvPr>
                <p14:cNvContentPartPr/>
                <p14:nvPr/>
              </p14:nvContentPartPr>
              <p14:xfrm>
                <a:off x="4408537" y="3100969"/>
                <a:ext cx="160560" cy="11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C7BE72-C1E2-4C39-BA62-8F6412E21E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9537" y="3092329"/>
                  <a:ext cx="178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506DEF-6832-4B8F-BFC9-9024B9B715DE}"/>
                    </a:ext>
                  </a:extLst>
                </p14:cNvPr>
                <p14:cNvContentPartPr/>
                <p14:nvPr/>
              </p14:nvContentPartPr>
              <p14:xfrm>
                <a:off x="4639657" y="3083689"/>
                <a:ext cx="158760" cy="12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506DEF-6832-4B8F-BFC9-9024B9B715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30657" y="3075049"/>
                  <a:ext cx="17640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DEF1BD7-F399-4CD4-8A99-E7D016C6974E}"/>
                  </a:ext>
                </a:extLst>
              </p14:cNvPr>
              <p14:cNvContentPartPr/>
              <p14:nvPr/>
            </p14:nvContentPartPr>
            <p14:xfrm>
              <a:off x="5054017" y="3025729"/>
              <a:ext cx="29520" cy="4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DEF1BD7-F399-4CD4-8A99-E7D016C697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45017" y="3017089"/>
                <a:ext cx="471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32" name="Group 30731">
            <a:extLst>
              <a:ext uri="{FF2B5EF4-FFF2-40B4-BE49-F238E27FC236}">
                <a16:creationId xmlns:a16="http://schemas.microsoft.com/office/drawing/2014/main" id="{DFC1DF62-7AB4-4253-A0F7-3D74921ADEC3}"/>
              </a:ext>
            </a:extLst>
          </p:cNvPr>
          <p:cNvGrpSpPr/>
          <p:nvPr/>
        </p:nvGrpSpPr>
        <p:grpSpPr>
          <a:xfrm>
            <a:off x="5020537" y="3108169"/>
            <a:ext cx="1569600" cy="228240"/>
            <a:chOff x="5020537" y="3108169"/>
            <a:chExt cx="15696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E67D99-027F-4B96-8A4B-3CB2AA133745}"/>
                    </a:ext>
                  </a:extLst>
                </p14:cNvPr>
                <p14:cNvContentPartPr/>
                <p14:nvPr/>
              </p14:nvContentPartPr>
              <p14:xfrm>
                <a:off x="5020537" y="3108169"/>
                <a:ext cx="147240" cy="10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E67D99-027F-4B96-8A4B-3CB2AA1337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1897" y="3099169"/>
                  <a:ext cx="164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9B10-80F6-4C1E-9665-BD6DAA561399}"/>
                    </a:ext>
                  </a:extLst>
                </p14:cNvPr>
                <p14:cNvContentPartPr/>
                <p14:nvPr/>
              </p14:nvContentPartPr>
              <p14:xfrm>
                <a:off x="5060137" y="3148849"/>
                <a:ext cx="70920" cy="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9B10-80F6-4C1E-9665-BD6DAA5613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51137" y="3139849"/>
                  <a:ext cx="8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2CB7B6-6E88-4762-84C9-9460D009F134}"/>
                    </a:ext>
                  </a:extLst>
                </p14:cNvPr>
                <p14:cNvContentPartPr/>
                <p14:nvPr/>
              </p14:nvContentPartPr>
              <p14:xfrm>
                <a:off x="5206297" y="3146689"/>
                <a:ext cx="158040" cy="189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2CB7B6-6E88-4762-84C9-9460D009F1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97657" y="3137689"/>
                  <a:ext cx="175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720" name="Ink 30719">
                  <a:extLst>
                    <a:ext uri="{FF2B5EF4-FFF2-40B4-BE49-F238E27FC236}">
                      <a16:creationId xmlns:a16="http://schemas.microsoft.com/office/drawing/2014/main" id="{DAF8B7DA-2AB1-49E0-97D0-8966B7546DC1}"/>
                    </a:ext>
                  </a:extLst>
                </p14:cNvPr>
                <p14:cNvContentPartPr/>
                <p14:nvPr/>
              </p14:nvContentPartPr>
              <p14:xfrm>
                <a:off x="5415097" y="3127609"/>
                <a:ext cx="173880" cy="201240"/>
              </p14:xfrm>
            </p:contentPart>
          </mc:Choice>
          <mc:Fallback xmlns="">
            <p:pic>
              <p:nvPicPr>
                <p:cNvPr id="30720" name="Ink 30719">
                  <a:extLst>
                    <a:ext uri="{FF2B5EF4-FFF2-40B4-BE49-F238E27FC236}">
                      <a16:creationId xmlns:a16="http://schemas.microsoft.com/office/drawing/2014/main" id="{DAF8B7DA-2AB1-49E0-97D0-8966B7546D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06097" y="3118969"/>
                  <a:ext cx="191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721" name="Ink 30720">
                  <a:extLst>
                    <a:ext uri="{FF2B5EF4-FFF2-40B4-BE49-F238E27FC236}">
                      <a16:creationId xmlns:a16="http://schemas.microsoft.com/office/drawing/2014/main" id="{2B711393-7619-4946-A29D-2C5E47259B86}"/>
                    </a:ext>
                  </a:extLst>
                </p14:cNvPr>
                <p14:cNvContentPartPr/>
                <p14:nvPr/>
              </p14:nvContentPartPr>
              <p14:xfrm>
                <a:off x="5646577" y="3124009"/>
                <a:ext cx="112320" cy="97920"/>
              </p14:xfrm>
            </p:contentPart>
          </mc:Choice>
          <mc:Fallback xmlns="">
            <p:pic>
              <p:nvPicPr>
                <p:cNvPr id="30721" name="Ink 30720">
                  <a:extLst>
                    <a:ext uri="{FF2B5EF4-FFF2-40B4-BE49-F238E27FC236}">
                      <a16:creationId xmlns:a16="http://schemas.microsoft.com/office/drawing/2014/main" id="{2B711393-7619-4946-A29D-2C5E47259B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37937" y="3115369"/>
                  <a:ext cx="12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723" name="Ink 30722">
                  <a:extLst>
                    <a:ext uri="{FF2B5EF4-FFF2-40B4-BE49-F238E27FC236}">
                      <a16:creationId xmlns:a16="http://schemas.microsoft.com/office/drawing/2014/main" id="{4B900A46-5D9F-4D9F-A3C7-D24AD9062399}"/>
                    </a:ext>
                  </a:extLst>
                </p14:cNvPr>
                <p14:cNvContentPartPr/>
                <p14:nvPr/>
              </p14:nvContentPartPr>
              <p14:xfrm>
                <a:off x="5646577" y="3174049"/>
                <a:ext cx="64080" cy="131760"/>
              </p14:xfrm>
            </p:contentPart>
          </mc:Choice>
          <mc:Fallback xmlns="">
            <p:pic>
              <p:nvPicPr>
                <p:cNvPr id="30723" name="Ink 30722">
                  <a:extLst>
                    <a:ext uri="{FF2B5EF4-FFF2-40B4-BE49-F238E27FC236}">
                      <a16:creationId xmlns:a16="http://schemas.microsoft.com/office/drawing/2014/main" id="{4B900A46-5D9F-4D9F-A3C7-D24AD90623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7937" y="3165049"/>
                  <a:ext cx="81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726" name="Ink 30725">
                  <a:extLst>
                    <a:ext uri="{FF2B5EF4-FFF2-40B4-BE49-F238E27FC236}">
                      <a16:creationId xmlns:a16="http://schemas.microsoft.com/office/drawing/2014/main" id="{35BECDAE-ACE9-45FD-885B-2A0BEE3D322F}"/>
                    </a:ext>
                  </a:extLst>
                </p14:cNvPr>
                <p14:cNvContentPartPr/>
                <p14:nvPr/>
              </p14:nvContentPartPr>
              <p14:xfrm>
                <a:off x="5867257" y="3143089"/>
                <a:ext cx="104040" cy="103680"/>
              </p14:xfrm>
            </p:contentPart>
          </mc:Choice>
          <mc:Fallback xmlns="">
            <p:pic>
              <p:nvPicPr>
                <p:cNvPr id="30726" name="Ink 30725">
                  <a:extLst>
                    <a:ext uri="{FF2B5EF4-FFF2-40B4-BE49-F238E27FC236}">
                      <a16:creationId xmlns:a16="http://schemas.microsoft.com/office/drawing/2014/main" id="{35BECDAE-ACE9-45FD-885B-2A0BEE3D32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58617" y="3134089"/>
                  <a:ext cx="121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0727" name="Ink 30726">
                  <a:extLst>
                    <a:ext uri="{FF2B5EF4-FFF2-40B4-BE49-F238E27FC236}">
                      <a16:creationId xmlns:a16="http://schemas.microsoft.com/office/drawing/2014/main" id="{E929F47C-98AF-4C9C-8736-DCCDCA467695}"/>
                    </a:ext>
                  </a:extLst>
                </p14:cNvPr>
                <p14:cNvContentPartPr/>
                <p14:nvPr/>
              </p14:nvContentPartPr>
              <p14:xfrm>
                <a:off x="5977057" y="3156049"/>
                <a:ext cx="300240" cy="106560"/>
              </p14:xfrm>
            </p:contentPart>
          </mc:Choice>
          <mc:Fallback xmlns="">
            <p:pic>
              <p:nvPicPr>
                <p:cNvPr id="30727" name="Ink 30726">
                  <a:extLst>
                    <a:ext uri="{FF2B5EF4-FFF2-40B4-BE49-F238E27FC236}">
                      <a16:creationId xmlns:a16="http://schemas.microsoft.com/office/drawing/2014/main" id="{E929F47C-98AF-4C9C-8736-DCCDCA4676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68417" y="3147049"/>
                  <a:ext cx="317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0728" name="Ink 30727">
                  <a:extLst>
                    <a:ext uri="{FF2B5EF4-FFF2-40B4-BE49-F238E27FC236}">
                      <a16:creationId xmlns:a16="http://schemas.microsoft.com/office/drawing/2014/main" id="{B541A24A-0748-4F41-8E11-27397E628D7A}"/>
                    </a:ext>
                  </a:extLst>
                </p14:cNvPr>
                <p14:cNvContentPartPr/>
                <p14:nvPr/>
              </p14:nvContentPartPr>
              <p14:xfrm>
                <a:off x="6182257" y="3121849"/>
                <a:ext cx="41040" cy="185400"/>
              </p14:xfrm>
            </p:contentPart>
          </mc:Choice>
          <mc:Fallback xmlns="">
            <p:pic>
              <p:nvPicPr>
                <p:cNvPr id="30728" name="Ink 30727">
                  <a:extLst>
                    <a:ext uri="{FF2B5EF4-FFF2-40B4-BE49-F238E27FC236}">
                      <a16:creationId xmlns:a16="http://schemas.microsoft.com/office/drawing/2014/main" id="{B541A24A-0748-4F41-8E11-27397E628D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73617" y="3113209"/>
                  <a:ext cx="58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0731" name="Ink 30730">
                  <a:extLst>
                    <a:ext uri="{FF2B5EF4-FFF2-40B4-BE49-F238E27FC236}">
                      <a16:creationId xmlns:a16="http://schemas.microsoft.com/office/drawing/2014/main" id="{E0A05522-7AA1-4A84-98AE-271DE20CE91D}"/>
                    </a:ext>
                  </a:extLst>
                </p14:cNvPr>
                <p14:cNvContentPartPr/>
                <p14:nvPr/>
              </p14:nvContentPartPr>
              <p14:xfrm>
                <a:off x="6334897" y="3155329"/>
                <a:ext cx="255240" cy="138240"/>
              </p14:xfrm>
            </p:contentPart>
          </mc:Choice>
          <mc:Fallback xmlns="">
            <p:pic>
              <p:nvPicPr>
                <p:cNvPr id="30731" name="Ink 30730">
                  <a:extLst>
                    <a:ext uri="{FF2B5EF4-FFF2-40B4-BE49-F238E27FC236}">
                      <a16:creationId xmlns:a16="http://schemas.microsoft.com/office/drawing/2014/main" id="{E0A05522-7AA1-4A84-98AE-271DE20CE9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6257" y="3146329"/>
                  <a:ext cx="2728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42" name="Group 30741">
            <a:extLst>
              <a:ext uri="{FF2B5EF4-FFF2-40B4-BE49-F238E27FC236}">
                <a16:creationId xmlns:a16="http://schemas.microsoft.com/office/drawing/2014/main" id="{B17FD2CF-3AAA-465F-A0B7-BFC27E18260C}"/>
              </a:ext>
            </a:extLst>
          </p:cNvPr>
          <p:cNvGrpSpPr/>
          <p:nvPr/>
        </p:nvGrpSpPr>
        <p:grpSpPr>
          <a:xfrm>
            <a:off x="499657" y="3334249"/>
            <a:ext cx="1217880" cy="232560"/>
            <a:chOff x="499657" y="3334249"/>
            <a:chExt cx="12178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733" name="Ink 30732">
                  <a:extLst>
                    <a:ext uri="{FF2B5EF4-FFF2-40B4-BE49-F238E27FC236}">
                      <a16:creationId xmlns:a16="http://schemas.microsoft.com/office/drawing/2014/main" id="{1A323924-F971-4C0E-B2E9-FA332B4CCFB5}"/>
                    </a:ext>
                  </a:extLst>
                </p14:cNvPr>
                <p14:cNvContentPartPr/>
                <p14:nvPr/>
              </p14:nvContentPartPr>
              <p14:xfrm>
                <a:off x="499657" y="3359809"/>
                <a:ext cx="106200" cy="111600"/>
              </p14:xfrm>
            </p:contentPart>
          </mc:Choice>
          <mc:Fallback xmlns="">
            <p:pic>
              <p:nvPicPr>
                <p:cNvPr id="30733" name="Ink 30732">
                  <a:extLst>
                    <a:ext uri="{FF2B5EF4-FFF2-40B4-BE49-F238E27FC236}">
                      <a16:creationId xmlns:a16="http://schemas.microsoft.com/office/drawing/2014/main" id="{1A323924-F971-4C0E-B2E9-FA332B4CCF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1017" y="3350809"/>
                  <a:ext cx="123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734" name="Ink 30733">
                  <a:extLst>
                    <a:ext uri="{FF2B5EF4-FFF2-40B4-BE49-F238E27FC236}">
                      <a16:creationId xmlns:a16="http://schemas.microsoft.com/office/drawing/2014/main" id="{A094ECE3-A1EF-452B-BD96-B1B72F39ADE0}"/>
                    </a:ext>
                  </a:extLst>
                </p14:cNvPr>
                <p14:cNvContentPartPr/>
                <p14:nvPr/>
              </p14:nvContentPartPr>
              <p14:xfrm>
                <a:off x="644017" y="3371329"/>
                <a:ext cx="125640" cy="116640"/>
              </p14:xfrm>
            </p:contentPart>
          </mc:Choice>
          <mc:Fallback xmlns="">
            <p:pic>
              <p:nvPicPr>
                <p:cNvPr id="30734" name="Ink 30733">
                  <a:extLst>
                    <a:ext uri="{FF2B5EF4-FFF2-40B4-BE49-F238E27FC236}">
                      <a16:creationId xmlns:a16="http://schemas.microsoft.com/office/drawing/2014/main" id="{A094ECE3-A1EF-452B-BD96-B1B72F39AD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377" y="3362329"/>
                  <a:ext cx="143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735" name="Ink 30734">
                  <a:extLst>
                    <a:ext uri="{FF2B5EF4-FFF2-40B4-BE49-F238E27FC236}">
                      <a16:creationId xmlns:a16="http://schemas.microsoft.com/office/drawing/2014/main" id="{7CEFD141-D25F-407D-B1F3-1C29CCAD5A51}"/>
                    </a:ext>
                  </a:extLst>
                </p14:cNvPr>
                <p14:cNvContentPartPr/>
                <p14:nvPr/>
              </p14:nvContentPartPr>
              <p14:xfrm>
                <a:off x="802417" y="3365569"/>
                <a:ext cx="131760" cy="106920"/>
              </p14:xfrm>
            </p:contentPart>
          </mc:Choice>
          <mc:Fallback xmlns="">
            <p:pic>
              <p:nvPicPr>
                <p:cNvPr id="30735" name="Ink 30734">
                  <a:extLst>
                    <a:ext uri="{FF2B5EF4-FFF2-40B4-BE49-F238E27FC236}">
                      <a16:creationId xmlns:a16="http://schemas.microsoft.com/office/drawing/2014/main" id="{7CEFD141-D25F-407D-B1F3-1C29CCAD5A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3777" y="3356569"/>
                  <a:ext cx="149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736" name="Ink 30735">
                  <a:extLst>
                    <a:ext uri="{FF2B5EF4-FFF2-40B4-BE49-F238E27FC236}">
                      <a16:creationId xmlns:a16="http://schemas.microsoft.com/office/drawing/2014/main" id="{43AE7B21-70F9-4BDD-94D6-992FD838DC00}"/>
                    </a:ext>
                  </a:extLst>
                </p14:cNvPr>
                <p14:cNvContentPartPr/>
                <p14:nvPr/>
              </p14:nvContentPartPr>
              <p14:xfrm>
                <a:off x="875137" y="3334249"/>
                <a:ext cx="171000" cy="222840"/>
              </p14:xfrm>
            </p:contentPart>
          </mc:Choice>
          <mc:Fallback xmlns="">
            <p:pic>
              <p:nvPicPr>
                <p:cNvPr id="30736" name="Ink 30735">
                  <a:extLst>
                    <a:ext uri="{FF2B5EF4-FFF2-40B4-BE49-F238E27FC236}">
                      <a16:creationId xmlns:a16="http://schemas.microsoft.com/office/drawing/2014/main" id="{43AE7B21-70F9-4BDD-94D6-992FD838DC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6137" y="3325609"/>
                  <a:ext cx="188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737" name="Ink 30736">
                  <a:extLst>
                    <a:ext uri="{FF2B5EF4-FFF2-40B4-BE49-F238E27FC236}">
                      <a16:creationId xmlns:a16="http://schemas.microsoft.com/office/drawing/2014/main" id="{CA38D8B6-D320-499E-8A6C-DD64848FB403}"/>
                    </a:ext>
                  </a:extLst>
                </p14:cNvPr>
                <p14:cNvContentPartPr/>
                <p14:nvPr/>
              </p14:nvContentPartPr>
              <p14:xfrm>
                <a:off x="979897" y="3403729"/>
                <a:ext cx="134280" cy="77040"/>
              </p14:xfrm>
            </p:contentPart>
          </mc:Choice>
          <mc:Fallback xmlns="">
            <p:pic>
              <p:nvPicPr>
                <p:cNvPr id="30737" name="Ink 30736">
                  <a:extLst>
                    <a:ext uri="{FF2B5EF4-FFF2-40B4-BE49-F238E27FC236}">
                      <a16:creationId xmlns:a16="http://schemas.microsoft.com/office/drawing/2014/main" id="{CA38D8B6-D320-499E-8A6C-DD64848FB4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1257" y="3394729"/>
                  <a:ext cx="151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738" name="Ink 30737">
                  <a:extLst>
                    <a:ext uri="{FF2B5EF4-FFF2-40B4-BE49-F238E27FC236}">
                      <a16:creationId xmlns:a16="http://schemas.microsoft.com/office/drawing/2014/main" id="{F24A1735-FCD2-479B-A332-528F0E1A7070}"/>
                    </a:ext>
                  </a:extLst>
                </p14:cNvPr>
                <p14:cNvContentPartPr/>
                <p14:nvPr/>
              </p14:nvContentPartPr>
              <p14:xfrm>
                <a:off x="1136497" y="3420289"/>
                <a:ext cx="149400" cy="79200"/>
              </p14:xfrm>
            </p:contentPart>
          </mc:Choice>
          <mc:Fallback xmlns="">
            <p:pic>
              <p:nvPicPr>
                <p:cNvPr id="30738" name="Ink 30737">
                  <a:extLst>
                    <a:ext uri="{FF2B5EF4-FFF2-40B4-BE49-F238E27FC236}">
                      <a16:creationId xmlns:a16="http://schemas.microsoft.com/office/drawing/2014/main" id="{F24A1735-FCD2-479B-A332-528F0E1A70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7497" y="3411649"/>
                  <a:ext cx="167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739" name="Ink 30738">
                  <a:extLst>
                    <a:ext uri="{FF2B5EF4-FFF2-40B4-BE49-F238E27FC236}">
                      <a16:creationId xmlns:a16="http://schemas.microsoft.com/office/drawing/2014/main" id="{70CE1678-BD13-43FC-906F-DCAEB0426A58}"/>
                    </a:ext>
                  </a:extLst>
                </p14:cNvPr>
                <p14:cNvContentPartPr/>
                <p14:nvPr/>
              </p14:nvContentPartPr>
              <p14:xfrm>
                <a:off x="1312537" y="3435409"/>
                <a:ext cx="123840" cy="116280"/>
              </p14:xfrm>
            </p:contentPart>
          </mc:Choice>
          <mc:Fallback xmlns="">
            <p:pic>
              <p:nvPicPr>
                <p:cNvPr id="30739" name="Ink 30738">
                  <a:extLst>
                    <a:ext uri="{FF2B5EF4-FFF2-40B4-BE49-F238E27FC236}">
                      <a16:creationId xmlns:a16="http://schemas.microsoft.com/office/drawing/2014/main" id="{70CE1678-BD13-43FC-906F-DCAEB0426A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03897" y="3426409"/>
                  <a:ext cx="141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740" name="Ink 30739">
                  <a:extLst>
                    <a:ext uri="{FF2B5EF4-FFF2-40B4-BE49-F238E27FC236}">
                      <a16:creationId xmlns:a16="http://schemas.microsoft.com/office/drawing/2014/main" id="{F6F03F41-74B5-4445-997F-CFBD9D5255CC}"/>
                    </a:ext>
                  </a:extLst>
                </p14:cNvPr>
                <p14:cNvContentPartPr/>
                <p14:nvPr/>
              </p14:nvContentPartPr>
              <p14:xfrm>
                <a:off x="1430977" y="3462409"/>
                <a:ext cx="124200" cy="104400"/>
              </p14:xfrm>
            </p:contentPart>
          </mc:Choice>
          <mc:Fallback xmlns="">
            <p:pic>
              <p:nvPicPr>
                <p:cNvPr id="30740" name="Ink 30739">
                  <a:extLst>
                    <a:ext uri="{FF2B5EF4-FFF2-40B4-BE49-F238E27FC236}">
                      <a16:creationId xmlns:a16="http://schemas.microsoft.com/office/drawing/2014/main" id="{F6F03F41-74B5-4445-997F-CFBD9D5255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22337" y="3453409"/>
                  <a:ext cx="141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0741" name="Ink 30740">
                  <a:extLst>
                    <a:ext uri="{FF2B5EF4-FFF2-40B4-BE49-F238E27FC236}">
                      <a16:creationId xmlns:a16="http://schemas.microsoft.com/office/drawing/2014/main" id="{1E118C33-2E07-4F80-8022-5E357CB9C6EB}"/>
                    </a:ext>
                  </a:extLst>
                </p14:cNvPr>
                <p14:cNvContentPartPr/>
                <p14:nvPr/>
              </p14:nvContentPartPr>
              <p14:xfrm>
                <a:off x="1589017" y="3471769"/>
                <a:ext cx="128520" cy="91080"/>
              </p14:xfrm>
            </p:contentPart>
          </mc:Choice>
          <mc:Fallback xmlns="">
            <p:pic>
              <p:nvPicPr>
                <p:cNvPr id="30741" name="Ink 30740">
                  <a:extLst>
                    <a:ext uri="{FF2B5EF4-FFF2-40B4-BE49-F238E27FC236}">
                      <a16:creationId xmlns:a16="http://schemas.microsoft.com/office/drawing/2014/main" id="{1E118C33-2E07-4F80-8022-5E357CB9C6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80017" y="3463129"/>
                  <a:ext cx="1461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5" name="Group 29714">
            <a:extLst>
              <a:ext uri="{FF2B5EF4-FFF2-40B4-BE49-F238E27FC236}">
                <a16:creationId xmlns:a16="http://schemas.microsoft.com/office/drawing/2014/main" id="{31278EB3-F686-43AD-8DB7-1ABE755AFB70}"/>
              </a:ext>
            </a:extLst>
          </p:cNvPr>
          <p:cNvGrpSpPr/>
          <p:nvPr/>
        </p:nvGrpSpPr>
        <p:grpSpPr>
          <a:xfrm>
            <a:off x="2056297" y="3399049"/>
            <a:ext cx="1472040" cy="320760"/>
            <a:chOff x="2056297" y="3399049"/>
            <a:chExt cx="14720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0743" name="Ink 30742">
                  <a:extLst>
                    <a:ext uri="{FF2B5EF4-FFF2-40B4-BE49-F238E27FC236}">
                      <a16:creationId xmlns:a16="http://schemas.microsoft.com/office/drawing/2014/main" id="{5244C1C8-5A9A-405F-9E0F-DEFCE34AAF5C}"/>
                    </a:ext>
                  </a:extLst>
                </p14:cNvPr>
                <p14:cNvContentPartPr/>
                <p14:nvPr/>
              </p14:nvContentPartPr>
              <p14:xfrm>
                <a:off x="2056297" y="3399049"/>
                <a:ext cx="168480" cy="195120"/>
              </p14:xfrm>
            </p:contentPart>
          </mc:Choice>
          <mc:Fallback xmlns="">
            <p:pic>
              <p:nvPicPr>
                <p:cNvPr id="30743" name="Ink 30742">
                  <a:extLst>
                    <a:ext uri="{FF2B5EF4-FFF2-40B4-BE49-F238E27FC236}">
                      <a16:creationId xmlns:a16="http://schemas.microsoft.com/office/drawing/2014/main" id="{5244C1C8-5A9A-405F-9E0F-DEFCE34AAF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47297" y="3390049"/>
                  <a:ext cx="186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744" name="Ink 30743">
                  <a:extLst>
                    <a:ext uri="{FF2B5EF4-FFF2-40B4-BE49-F238E27FC236}">
                      <a16:creationId xmlns:a16="http://schemas.microsoft.com/office/drawing/2014/main" id="{F6AAB85D-4E03-447B-BD2A-618CEE691A67}"/>
                    </a:ext>
                  </a:extLst>
                </p14:cNvPr>
                <p14:cNvContentPartPr/>
                <p14:nvPr/>
              </p14:nvContentPartPr>
              <p14:xfrm>
                <a:off x="2214697" y="3502009"/>
                <a:ext cx="183240" cy="113040"/>
              </p14:xfrm>
            </p:contentPart>
          </mc:Choice>
          <mc:Fallback xmlns="">
            <p:pic>
              <p:nvPicPr>
                <p:cNvPr id="30744" name="Ink 30743">
                  <a:extLst>
                    <a:ext uri="{FF2B5EF4-FFF2-40B4-BE49-F238E27FC236}">
                      <a16:creationId xmlns:a16="http://schemas.microsoft.com/office/drawing/2014/main" id="{F6AAB85D-4E03-447B-BD2A-618CEE691A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06057" y="3493369"/>
                  <a:ext cx="200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745" name="Ink 30744">
                  <a:extLst>
                    <a:ext uri="{FF2B5EF4-FFF2-40B4-BE49-F238E27FC236}">
                      <a16:creationId xmlns:a16="http://schemas.microsoft.com/office/drawing/2014/main" id="{8116DA37-B5FB-4FF6-BED0-F8089848C6E3}"/>
                    </a:ext>
                  </a:extLst>
                </p14:cNvPr>
                <p14:cNvContentPartPr/>
                <p14:nvPr/>
              </p14:nvContentPartPr>
              <p14:xfrm>
                <a:off x="2537257" y="3533329"/>
                <a:ext cx="337680" cy="112320"/>
              </p14:xfrm>
            </p:contentPart>
          </mc:Choice>
          <mc:Fallback xmlns="">
            <p:pic>
              <p:nvPicPr>
                <p:cNvPr id="30745" name="Ink 30744">
                  <a:extLst>
                    <a:ext uri="{FF2B5EF4-FFF2-40B4-BE49-F238E27FC236}">
                      <a16:creationId xmlns:a16="http://schemas.microsoft.com/office/drawing/2014/main" id="{8116DA37-B5FB-4FF6-BED0-F8089848C6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28257" y="3524689"/>
                  <a:ext cx="355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746" name="Ink 30745">
                  <a:extLst>
                    <a:ext uri="{FF2B5EF4-FFF2-40B4-BE49-F238E27FC236}">
                      <a16:creationId xmlns:a16="http://schemas.microsoft.com/office/drawing/2014/main" id="{C3ADF6B6-30AC-4D1B-8CDE-6865ECF9DD9D}"/>
                    </a:ext>
                  </a:extLst>
                </p14:cNvPr>
                <p14:cNvContentPartPr/>
                <p14:nvPr/>
              </p14:nvContentPartPr>
              <p14:xfrm>
                <a:off x="2910217" y="3558169"/>
                <a:ext cx="111600" cy="96480"/>
              </p14:xfrm>
            </p:contentPart>
          </mc:Choice>
          <mc:Fallback xmlns="">
            <p:pic>
              <p:nvPicPr>
                <p:cNvPr id="30746" name="Ink 30745">
                  <a:extLst>
                    <a:ext uri="{FF2B5EF4-FFF2-40B4-BE49-F238E27FC236}">
                      <a16:creationId xmlns:a16="http://schemas.microsoft.com/office/drawing/2014/main" id="{C3ADF6B6-30AC-4D1B-8CDE-6865ECF9DD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01577" y="3549529"/>
                  <a:ext cx="129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747" name="Ink 30746">
                  <a:extLst>
                    <a:ext uri="{FF2B5EF4-FFF2-40B4-BE49-F238E27FC236}">
                      <a16:creationId xmlns:a16="http://schemas.microsoft.com/office/drawing/2014/main" id="{79485CE1-41FF-4917-80BA-7DE0C28222A4}"/>
                    </a:ext>
                  </a:extLst>
                </p14:cNvPr>
                <p14:cNvContentPartPr/>
                <p14:nvPr/>
              </p14:nvContentPartPr>
              <p14:xfrm>
                <a:off x="3029377" y="3565729"/>
                <a:ext cx="147240" cy="107280"/>
              </p14:xfrm>
            </p:contentPart>
          </mc:Choice>
          <mc:Fallback xmlns="">
            <p:pic>
              <p:nvPicPr>
                <p:cNvPr id="30747" name="Ink 30746">
                  <a:extLst>
                    <a:ext uri="{FF2B5EF4-FFF2-40B4-BE49-F238E27FC236}">
                      <a16:creationId xmlns:a16="http://schemas.microsoft.com/office/drawing/2014/main" id="{79485CE1-41FF-4917-80BA-7DE0C28222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20737" y="3556729"/>
                  <a:ext cx="16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748" name="Ink 30747">
                  <a:extLst>
                    <a:ext uri="{FF2B5EF4-FFF2-40B4-BE49-F238E27FC236}">
                      <a16:creationId xmlns:a16="http://schemas.microsoft.com/office/drawing/2014/main" id="{BB3E26AF-B74B-45AD-B703-8B7350075E45}"/>
                    </a:ext>
                  </a:extLst>
                </p14:cNvPr>
                <p14:cNvContentPartPr/>
                <p14:nvPr/>
              </p14:nvContentPartPr>
              <p14:xfrm>
                <a:off x="3241417" y="3601729"/>
                <a:ext cx="132840" cy="82800"/>
              </p14:xfrm>
            </p:contentPart>
          </mc:Choice>
          <mc:Fallback xmlns="">
            <p:pic>
              <p:nvPicPr>
                <p:cNvPr id="30748" name="Ink 30747">
                  <a:extLst>
                    <a:ext uri="{FF2B5EF4-FFF2-40B4-BE49-F238E27FC236}">
                      <a16:creationId xmlns:a16="http://schemas.microsoft.com/office/drawing/2014/main" id="{BB3E26AF-B74B-45AD-B703-8B7350075E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32777" y="3593089"/>
                  <a:ext cx="150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749" name="Ink 30748">
                  <a:extLst>
                    <a:ext uri="{FF2B5EF4-FFF2-40B4-BE49-F238E27FC236}">
                      <a16:creationId xmlns:a16="http://schemas.microsoft.com/office/drawing/2014/main" id="{8023ACD8-7AAC-4BDC-92CF-D4E62A3F358E}"/>
                    </a:ext>
                  </a:extLst>
                </p14:cNvPr>
                <p14:cNvContentPartPr/>
                <p14:nvPr/>
              </p14:nvContentPartPr>
              <p14:xfrm>
                <a:off x="3269137" y="3588049"/>
                <a:ext cx="114120" cy="131760"/>
              </p14:xfrm>
            </p:contentPart>
          </mc:Choice>
          <mc:Fallback xmlns="">
            <p:pic>
              <p:nvPicPr>
                <p:cNvPr id="30749" name="Ink 30748">
                  <a:extLst>
                    <a:ext uri="{FF2B5EF4-FFF2-40B4-BE49-F238E27FC236}">
                      <a16:creationId xmlns:a16="http://schemas.microsoft.com/office/drawing/2014/main" id="{8023ACD8-7AAC-4BDC-92CF-D4E62A3F358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60497" y="3579049"/>
                  <a:ext cx="131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750" name="Ink 30749">
                  <a:extLst>
                    <a:ext uri="{FF2B5EF4-FFF2-40B4-BE49-F238E27FC236}">
                      <a16:creationId xmlns:a16="http://schemas.microsoft.com/office/drawing/2014/main" id="{AE70E9C0-E1DD-40BC-93DC-19C65958B6F3}"/>
                    </a:ext>
                  </a:extLst>
                </p14:cNvPr>
                <p14:cNvContentPartPr/>
                <p14:nvPr/>
              </p14:nvContentPartPr>
              <p14:xfrm>
                <a:off x="3431857" y="3479689"/>
                <a:ext cx="96480" cy="213480"/>
              </p14:xfrm>
            </p:contentPart>
          </mc:Choice>
          <mc:Fallback xmlns="">
            <p:pic>
              <p:nvPicPr>
                <p:cNvPr id="30750" name="Ink 30749">
                  <a:extLst>
                    <a:ext uri="{FF2B5EF4-FFF2-40B4-BE49-F238E27FC236}">
                      <a16:creationId xmlns:a16="http://schemas.microsoft.com/office/drawing/2014/main" id="{AE70E9C0-E1DD-40BC-93DC-19C65958B6F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22857" y="3470689"/>
                  <a:ext cx="1141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4" name="Group 29713">
            <a:extLst>
              <a:ext uri="{FF2B5EF4-FFF2-40B4-BE49-F238E27FC236}">
                <a16:creationId xmlns:a16="http://schemas.microsoft.com/office/drawing/2014/main" id="{82C8AD1D-8D27-45A9-A85A-03157FDF0209}"/>
              </a:ext>
            </a:extLst>
          </p:cNvPr>
          <p:cNvGrpSpPr/>
          <p:nvPr/>
        </p:nvGrpSpPr>
        <p:grpSpPr>
          <a:xfrm>
            <a:off x="3777457" y="3498409"/>
            <a:ext cx="1270800" cy="365760"/>
            <a:chOff x="3777457" y="3498409"/>
            <a:chExt cx="127080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751" name="Ink 30750">
                  <a:extLst>
                    <a:ext uri="{FF2B5EF4-FFF2-40B4-BE49-F238E27FC236}">
                      <a16:creationId xmlns:a16="http://schemas.microsoft.com/office/drawing/2014/main" id="{7ED6DBC0-3B0B-48EF-925F-165D10E7598A}"/>
                    </a:ext>
                  </a:extLst>
                </p14:cNvPr>
                <p14:cNvContentPartPr/>
                <p14:nvPr/>
              </p14:nvContentPartPr>
              <p14:xfrm>
                <a:off x="3777457" y="3576889"/>
                <a:ext cx="98280" cy="111600"/>
              </p14:xfrm>
            </p:contentPart>
          </mc:Choice>
          <mc:Fallback xmlns="">
            <p:pic>
              <p:nvPicPr>
                <p:cNvPr id="30751" name="Ink 30750">
                  <a:extLst>
                    <a:ext uri="{FF2B5EF4-FFF2-40B4-BE49-F238E27FC236}">
                      <a16:creationId xmlns:a16="http://schemas.microsoft.com/office/drawing/2014/main" id="{7ED6DBC0-3B0B-48EF-925F-165D10E7598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68457" y="3568249"/>
                  <a:ext cx="115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696" name="Ink 29695">
                  <a:extLst>
                    <a:ext uri="{FF2B5EF4-FFF2-40B4-BE49-F238E27FC236}">
                      <a16:creationId xmlns:a16="http://schemas.microsoft.com/office/drawing/2014/main" id="{46879EF2-E394-408B-AB2A-92D02D1C8F22}"/>
                    </a:ext>
                  </a:extLst>
                </p14:cNvPr>
                <p14:cNvContentPartPr/>
                <p14:nvPr/>
              </p14:nvContentPartPr>
              <p14:xfrm>
                <a:off x="3782497" y="3498409"/>
                <a:ext cx="27360" cy="33480"/>
              </p14:xfrm>
            </p:contentPart>
          </mc:Choice>
          <mc:Fallback xmlns="">
            <p:pic>
              <p:nvPicPr>
                <p:cNvPr id="29696" name="Ink 29695">
                  <a:extLst>
                    <a:ext uri="{FF2B5EF4-FFF2-40B4-BE49-F238E27FC236}">
                      <a16:creationId xmlns:a16="http://schemas.microsoft.com/office/drawing/2014/main" id="{46879EF2-E394-408B-AB2A-92D02D1C8F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73857" y="3489409"/>
                  <a:ext cx="4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9697" name="Ink 29696">
                  <a:extLst>
                    <a:ext uri="{FF2B5EF4-FFF2-40B4-BE49-F238E27FC236}">
                      <a16:creationId xmlns:a16="http://schemas.microsoft.com/office/drawing/2014/main" id="{C35E10B6-D7A0-4DA0-99C0-6DA2BE6764AC}"/>
                    </a:ext>
                  </a:extLst>
                </p14:cNvPr>
                <p14:cNvContentPartPr/>
                <p14:nvPr/>
              </p14:nvContentPartPr>
              <p14:xfrm>
                <a:off x="3916417" y="3634129"/>
                <a:ext cx="435240" cy="230040"/>
              </p14:xfrm>
            </p:contentPart>
          </mc:Choice>
          <mc:Fallback xmlns="">
            <p:pic>
              <p:nvPicPr>
                <p:cNvPr id="29697" name="Ink 29696">
                  <a:extLst>
                    <a:ext uri="{FF2B5EF4-FFF2-40B4-BE49-F238E27FC236}">
                      <a16:creationId xmlns:a16="http://schemas.microsoft.com/office/drawing/2014/main" id="{C35E10B6-D7A0-4DA0-99C0-6DA2BE6764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07417" y="3625489"/>
                  <a:ext cx="452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698" name="Ink 29697">
                  <a:extLst>
                    <a:ext uri="{FF2B5EF4-FFF2-40B4-BE49-F238E27FC236}">
                      <a16:creationId xmlns:a16="http://schemas.microsoft.com/office/drawing/2014/main" id="{81AE8744-1646-43B5-8AE1-883A57440643}"/>
                    </a:ext>
                  </a:extLst>
                </p14:cNvPr>
                <p14:cNvContentPartPr/>
                <p14:nvPr/>
              </p14:nvContentPartPr>
              <p14:xfrm>
                <a:off x="4365697" y="3682009"/>
                <a:ext cx="185400" cy="77040"/>
              </p14:xfrm>
            </p:contentPart>
          </mc:Choice>
          <mc:Fallback xmlns="">
            <p:pic>
              <p:nvPicPr>
                <p:cNvPr id="29698" name="Ink 29697">
                  <a:extLst>
                    <a:ext uri="{FF2B5EF4-FFF2-40B4-BE49-F238E27FC236}">
                      <a16:creationId xmlns:a16="http://schemas.microsoft.com/office/drawing/2014/main" id="{81AE8744-1646-43B5-8AE1-883A574406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57057" y="3673009"/>
                  <a:ext cx="203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9700" name="Ink 29699">
                  <a:extLst>
                    <a:ext uri="{FF2B5EF4-FFF2-40B4-BE49-F238E27FC236}">
                      <a16:creationId xmlns:a16="http://schemas.microsoft.com/office/drawing/2014/main" id="{FB783DA9-E717-4DF7-8347-AE3AE3240587}"/>
                    </a:ext>
                  </a:extLst>
                </p14:cNvPr>
                <p14:cNvContentPartPr/>
                <p14:nvPr/>
              </p14:nvContentPartPr>
              <p14:xfrm>
                <a:off x="4596457" y="3658609"/>
                <a:ext cx="212040" cy="162360"/>
              </p14:xfrm>
            </p:contentPart>
          </mc:Choice>
          <mc:Fallback xmlns="">
            <p:pic>
              <p:nvPicPr>
                <p:cNvPr id="29700" name="Ink 29699">
                  <a:extLst>
                    <a:ext uri="{FF2B5EF4-FFF2-40B4-BE49-F238E27FC236}">
                      <a16:creationId xmlns:a16="http://schemas.microsoft.com/office/drawing/2014/main" id="{FB783DA9-E717-4DF7-8347-AE3AE32405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87817" y="3649969"/>
                  <a:ext cx="229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9701" name="Ink 29700">
                  <a:extLst>
                    <a:ext uri="{FF2B5EF4-FFF2-40B4-BE49-F238E27FC236}">
                      <a16:creationId xmlns:a16="http://schemas.microsoft.com/office/drawing/2014/main" id="{158F8CFC-BE02-40F0-9F6A-734610CB3EF6}"/>
                    </a:ext>
                  </a:extLst>
                </p14:cNvPr>
                <p14:cNvContentPartPr/>
                <p14:nvPr/>
              </p14:nvContentPartPr>
              <p14:xfrm>
                <a:off x="4840537" y="3686689"/>
                <a:ext cx="207720" cy="100800"/>
              </p14:xfrm>
            </p:contentPart>
          </mc:Choice>
          <mc:Fallback xmlns="">
            <p:pic>
              <p:nvPicPr>
                <p:cNvPr id="29701" name="Ink 29700">
                  <a:extLst>
                    <a:ext uri="{FF2B5EF4-FFF2-40B4-BE49-F238E27FC236}">
                      <a16:creationId xmlns:a16="http://schemas.microsoft.com/office/drawing/2014/main" id="{158F8CFC-BE02-40F0-9F6A-734610CB3EF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31897" y="3678049"/>
                  <a:ext cx="2253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3" name="Group 29712">
            <a:extLst>
              <a:ext uri="{FF2B5EF4-FFF2-40B4-BE49-F238E27FC236}">
                <a16:creationId xmlns:a16="http://schemas.microsoft.com/office/drawing/2014/main" id="{F899CEE0-EE8B-4B65-8007-F92380D57FE9}"/>
              </a:ext>
            </a:extLst>
          </p:cNvPr>
          <p:cNvGrpSpPr/>
          <p:nvPr/>
        </p:nvGrpSpPr>
        <p:grpSpPr>
          <a:xfrm>
            <a:off x="5312857" y="3550969"/>
            <a:ext cx="2143800" cy="327960"/>
            <a:chOff x="5312857" y="3550969"/>
            <a:chExt cx="214380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9702" name="Ink 29701">
                  <a:extLst>
                    <a:ext uri="{FF2B5EF4-FFF2-40B4-BE49-F238E27FC236}">
                      <a16:creationId xmlns:a16="http://schemas.microsoft.com/office/drawing/2014/main" id="{61CF9808-B318-4AF1-BE68-977CF34EA04E}"/>
                    </a:ext>
                  </a:extLst>
                </p14:cNvPr>
                <p14:cNvContentPartPr/>
                <p14:nvPr/>
              </p14:nvContentPartPr>
              <p14:xfrm>
                <a:off x="5327257" y="3628369"/>
                <a:ext cx="63000" cy="206280"/>
              </p14:xfrm>
            </p:contentPart>
          </mc:Choice>
          <mc:Fallback xmlns="">
            <p:pic>
              <p:nvPicPr>
                <p:cNvPr id="29702" name="Ink 29701">
                  <a:extLst>
                    <a:ext uri="{FF2B5EF4-FFF2-40B4-BE49-F238E27FC236}">
                      <a16:creationId xmlns:a16="http://schemas.microsoft.com/office/drawing/2014/main" id="{61CF9808-B318-4AF1-BE68-977CF34EA0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18617" y="3619729"/>
                  <a:ext cx="80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9703" name="Ink 29702">
                  <a:extLst>
                    <a:ext uri="{FF2B5EF4-FFF2-40B4-BE49-F238E27FC236}">
                      <a16:creationId xmlns:a16="http://schemas.microsoft.com/office/drawing/2014/main" id="{8D9A5187-4B69-4FE1-ABB9-48959CC7E2E7}"/>
                    </a:ext>
                  </a:extLst>
                </p14:cNvPr>
                <p14:cNvContentPartPr/>
                <p14:nvPr/>
              </p14:nvContentPartPr>
              <p14:xfrm>
                <a:off x="5312857" y="3679129"/>
                <a:ext cx="347760" cy="109800"/>
              </p14:xfrm>
            </p:contentPart>
          </mc:Choice>
          <mc:Fallback xmlns="">
            <p:pic>
              <p:nvPicPr>
                <p:cNvPr id="29703" name="Ink 29702">
                  <a:extLst>
                    <a:ext uri="{FF2B5EF4-FFF2-40B4-BE49-F238E27FC236}">
                      <a16:creationId xmlns:a16="http://schemas.microsoft.com/office/drawing/2014/main" id="{8D9A5187-4B69-4FE1-ABB9-48959CC7E2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03857" y="3670129"/>
                  <a:ext cx="365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9704" name="Ink 29703">
                  <a:extLst>
                    <a:ext uri="{FF2B5EF4-FFF2-40B4-BE49-F238E27FC236}">
                      <a16:creationId xmlns:a16="http://schemas.microsoft.com/office/drawing/2014/main" id="{3F0306B1-7E22-4EA2-A69B-6FEC38234E2C}"/>
                    </a:ext>
                  </a:extLst>
                </p14:cNvPr>
                <p14:cNvContentPartPr/>
                <p14:nvPr/>
              </p14:nvContentPartPr>
              <p14:xfrm>
                <a:off x="5719657" y="3682729"/>
                <a:ext cx="110160" cy="103680"/>
              </p14:xfrm>
            </p:contentPart>
          </mc:Choice>
          <mc:Fallback xmlns="">
            <p:pic>
              <p:nvPicPr>
                <p:cNvPr id="29704" name="Ink 29703">
                  <a:extLst>
                    <a:ext uri="{FF2B5EF4-FFF2-40B4-BE49-F238E27FC236}">
                      <a16:creationId xmlns:a16="http://schemas.microsoft.com/office/drawing/2014/main" id="{3F0306B1-7E22-4EA2-A69B-6FEC38234E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1017" y="3673729"/>
                  <a:ext cx="127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705" name="Ink 29704">
                  <a:extLst>
                    <a:ext uri="{FF2B5EF4-FFF2-40B4-BE49-F238E27FC236}">
                      <a16:creationId xmlns:a16="http://schemas.microsoft.com/office/drawing/2014/main" id="{5F5EFB9D-FA27-4E93-A307-079B5DE4AD7A}"/>
                    </a:ext>
                  </a:extLst>
                </p14:cNvPr>
                <p14:cNvContentPartPr/>
                <p14:nvPr/>
              </p14:nvContentPartPr>
              <p14:xfrm>
                <a:off x="5886337" y="3715129"/>
                <a:ext cx="128880" cy="81000"/>
              </p14:xfrm>
            </p:contentPart>
          </mc:Choice>
          <mc:Fallback xmlns="">
            <p:pic>
              <p:nvPicPr>
                <p:cNvPr id="29705" name="Ink 29704">
                  <a:extLst>
                    <a:ext uri="{FF2B5EF4-FFF2-40B4-BE49-F238E27FC236}">
                      <a16:creationId xmlns:a16="http://schemas.microsoft.com/office/drawing/2014/main" id="{5F5EFB9D-FA27-4E93-A307-079B5DE4AD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77337" y="3706129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9706" name="Ink 29705">
                  <a:extLst>
                    <a:ext uri="{FF2B5EF4-FFF2-40B4-BE49-F238E27FC236}">
                      <a16:creationId xmlns:a16="http://schemas.microsoft.com/office/drawing/2014/main" id="{13D72917-1EA9-430C-ABBF-49C39A932931}"/>
                    </a:ext>
                  </a:extLst>
                </p14:cNvPr>
                <p14:cNvContentPartPr/>
                <p14:nvPr/>
              </p14:nvContentPartPr>
              <p14:xfrm>
                <a:off x="6184417" y="3667609"/>
                <a:ext cx="112680" cy="125280"/>
              </p14:xfrm>
            </p:contentPart>
          </mc:Choice>
          <mc:Fallback xmlns="">
            <p:pic>
              <p:nvPicPr>
                <p:cNvPr id="29706" name="Ink 29705">
                  <a:extLst>
                    <a:ext uri="{FF2B5EF4-FFF2-40B4-BE49-F238E27FC236}">
                      <a16:creationId xmlns:a16="http://schemas.microsoft.com/office/drawing/2014/main" id="{13D72917-1EA9-430C-ABBF-49C39A9329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75417" y="3658609"/>
                  <a:ext cx="13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9707" name="Ink 29706">
                  <a:extLst>
                    <a:ext uri="{FF2B5EF4-FFF2-40B4-BE49-F238E27FC236}">
                      <a16:creationId xmlns:a16="http://schemas.microsoft.com/office/drawing/2014/main" id="{9DF94A45-B475-4114-B3A7-21F513419495}"/>
                    </a:ext>
                  </a:extLst>
                </p14:cNvPr>
                <p14:cNvContentPartPr/>
                <p14:nvPr/>
              </p14:nvContentPartPr>
              <p14:xfrm>
                <a:off x="6341377" y="3669049"/>
                <a:ext cx="84960" cy="209880"/>
              </p14:xfrm>
            </p:contentPart>
          </mc:Choice>
          <mc:Fallback xmlns="">
            <p:pic>
              <p:nvPicPr>
                <p:cNvPr id="29707" name="Ink 29706">
                  <a:extLst>
                    <a:ext uri="{FF2B5EF4-FFF2-40B4-BE49-F238E27FC236}">
                      <a16:creationId xmlns:a16="http://schemas.microsoft.com/office/drawing/2014/main" id="{9DF94A45-B475-4114-B3A7-21F5134194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32737" y="3660049"/>
                  <a:ext cx="102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9708" name="Ink 29707">
                  <a:extLst>
                    <a:ext uri="{FF2B5EF4-FFF2-40B4-BE49-F238E27FC236}">
                      <a16:creationId xmlns:a16="http://schemas.microsoft.com/office/drawing/2014/main" id="{2591259D-DCE3-442F-84C0-F834148F94F3}"/>
                    </a:ext>
                  </a:extLst>
                </p14:cNvPr>
                <p14:cNvContentPartPr/>
                <p14:nvPr/>
              </p14:nvContentPartPr>
              <p14:xfrm>
                <a:off x="6500497" y="3701449"/>
                <a:ext cx="174600" cy="82440"/>
              </p14:xfrm>
            </p:contentPart>
          </mc:Choice>
          <mc:Fallback xmlns="">
            <p:pic>
              <p:nvPicPr>
                <p:cNvPr id="29708" name="Ink 29707">
                  <a:extLst>
                    <a:ext uri="{FF2B5EF4-FFF2-40B4-BE49-F238E27FC236}">
                      <a16:creationId xmlns:a16="http://schemas.microsoft.com/office/drawing/2014/main" id="{2591259D-DCE3-442F-84C0-F834148F94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91497" y="3692449"/>
                  <a:ext cx="192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9709" name="Ink 29708">
                  <a:extLst>
                    <a:ext uri="{FF2B5EF4-FFF2-40B4-BE49-F238E27FC236}">
                      <a16:creationId xmlns:a16="http://schemas.microsoft.com/office/drawing/2014/main" id="{1F75D4DA-4401-4846-8B60-BBEFDC8C42AF}"/>
                    </a:ext>
                  </a:extLst>
                </p14:cNvPr>
                <p14:cNvContentPartPr/>
                <p14:nvPr/>
              </p14:nvContentPartPr>
              <p14:xfrm>
                <a:off x="6567097" y="3550969"/>
                <a:ext cx="248400" cy="138240"/>
              </p14:xfrm>
            </p:contentPart>
          </mc:Choice>
          <mc:Fallback xmlns="">
            <p:pic>
              <p:nvPicPr>
                <p:cNvPr id="29709" name="Ink 29708">
                  <a:extLst>
                    <a:ext uri="{FF2B5EF4-FFF2-40B4-BE49-F238E27FC236}">
                      <a16:creationId xmlns:a16="http://schemas.microsoft.com/office/drawing/2014/main" id="{1F75D4DA-4401-4846-8B60-BBEFDC8C42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58097" y="3542329"/>
                  <a:ext cx="26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9710" name="Ink 29709">
                  <a:extLst>
                    <a:ext uri="{FF2B5EF4-FFF2-40B4-BE49-F238E27FC236}">
                      <a16:creationId xmlns:a16="http://schemas.microsoft.com/office/drawing/2014/main" id="{85991BC5-0856-42A2-A89B-D97C87207004}"/>
                    </a:ext>
                  </a:extLst>
                </p14:cNvPr>
                <p14:cNvContentPartPr/>
                <p14:nvPr/>
              </p14:nvContentPartPr>
              <p14:xfrm>
                <a:off x="6763657" y="3683449"/>
                <a:ext cx="277200" cy="118080"/>
              </p14:xfrm>
            </p:contentPart>
          </mc:Choice>
          <mc:Fallback xmlns="">
            <p:pic>
              <p:nvPicPr>
                <p:cNvPr id="29710" name="Ink 29709">
                  <a:extLst>
                    <a:ext uri="{FF2B5EF4-FFF2-40B4-BE49-F238E27FC236}">
                      <a16:creationId xmlns:a16="http://schemas.microsoft.com/office/drawing/2014/main" id="{85991BC5-0856-42A2-A89B-D97C8720700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54657" y="3674449"/>
                  <a:ext cx="294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9711" name="Ink 29710">
                  <a:extLst>
                    <a:ext uri="{FF2B5EF4-FFF2-40B4-BE49-F238E27FC236}">
                      <a16:creationId xmlns:a16="http://schemas.microsoft.com/office/drawing/2014/main" id="{FB8DAE11-DF44-44DD-B464-5F5C75D3E4E4}"/>
                    </a:ext>
                  </a:extLst>
                </p14:cNvPr>
                <p14:cNvContentPartPr/>
                <p14:nvPr/>
              </p14:nvContentPartPr>
              <p14:xfrm>
                <a:off x="7042657" y="3609649"/>
                <a:ext cx="69480" cy="210600"/>
              </p14:xfrm>
            </p:contentPart>
          </mc:Choice>
          <mc:Fallback xmlns="">
            <p:pic>
              <p:nvPicPr>
                <p:cNvPr id="29711" name="Ink 29710">
                  <a:extLst>
                    <a:ext uri="{FF2B5EF4-FFF2-40B4-BE49-F238E27FC236}">
                      <a16:creationId xmlns:a16="http://schemas.microsoft.com/office/drawing/2014/main" id="{FB8DAE11-DF44-44DD-B464-5F5C75D3E4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33657" y="3600649"/>
                  <a:ext cx="87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9712" name="Ink 29711">
                  <a:extLst>
                    <a:ext uri="{FF2B5EF4-FFF2-40B4-BE49-F238E27FC236}">
                      <a16:creationId xmlns:a16="http://schemas.microsoft.com/office/drawing/2014/main" id="{94622C27-45FC-4CF0-AD04-127D6A6A58AD}"/>
                    </a:ext>
                  </a:extLst>
                </p14:cNvPr>
                <p14:cNvContentPartPr/>
                <p14:nvPr/>
              </p14:nvContentPartPr>
              <p14:xfrm>
                <a:off x="7079737" y="3649969"/>
                <a:ext cx="376920" cy="122040"/>
              </p14:xfrm>
            </p:contentPart>
          </mc:Choice>
          <mc:Fallback xmlns="">
            <p:pic>
              <p:nvPicPr>
                <p:cNvPr id="29712" name="Ink 29711">
                  <a:extLst>
                    <a:ext uri="{FF2B5EF4-FFF2-40B4-BE49-F238E27FC236}">
                      <a16:creationId xmlns:a16="http://schemas.microsoft.com/office/drawing/2014/main" id="{94622C27-45FC-4CF0-AD04-127D6A6A58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71097" y="3640969"/>
                  <a:ext cx="3945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20" name="Group 29719">
            <a:extLst>
              <a:ext uri="{FF2B5EF4-FFF2-40B4-BE49-F238E27FC236}">
                <a16:creationId xmlns:a16="http://schemas.microsoft.com/office/drawing/2014/main" id="{93B613C6-D972-4879-9BCA-21FA2065B003}"/>
              </a:ext>
            </a:extLst>
          </p:cNvPr>
          <p:cNvGrpSpPr/>
          <p:nvPr/>
        </p:nvGrpSpPr>
        <p:grpSpPr>
          <a:xfrm>
            <a:off x="177457" y="3803329"/>
            <a:ext cx="240120" cy="141120"/>
            <a:chOff x="177457" y="3803329"/>
            <a:chExt cx="2401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9716" name="Ink 29715">
                  <a:extLst>
                    <a:ext uri="{FF2B5EF4-FFF2-40B4-BE49-F238E27FC236}">
                      <a16:creationId xmlns:a16="http://schemas.microsoft.com/office/drawing/2014/main" id="{93C545FA-3714-48C8-94EF-E934A74D12EC}"/>
                    </a:ext>
                  </a:extLst>
                </p14:cNvPr>
                <p14:cNvContentPartPr/>
                <p14:nvPr/>
              </p14:nvContentPartPr>
              <p14:xfrm>
                <a:off x="247297" y="3803329"/>
                <a:ext cx="91800" cy="25560"/>
              </p14:xfrm>
            </p:contentPart>
          </mc:Choice>
          <mc:Fallback xmlns="">
            <p:pic>
              <p:nvPicPr>
                <p:cNvPr id="29716" name="Ink 29715">
                  <a:extLst>
                    <a:ext uri="{FF2B5EF4-FFF2-40B4-BE49-F238E27FC236}">
                      <a16:creationId xmlns:a16="http://schemas.microsoft.com/office/drawing/2014/main" id="{93C545FA-3714-48C8-94EF-E934A74D12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8297" y="3794329"/>
                  <a:ext cx="109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9717" name="Ink 29716">
                  <a:extLst>
                    <a:ext uri="{FF2B5EF4-FFF2-40B4-BE49-F238E27FC236}">
                      <a16:creationId xmlns:a16="http://schemas.microsoft.com/office/drawing/2014/main" id="{97D2E8A5-6AF1-44CE-90A3-36CABB44D431}"/>
                    </a:ext>
                  </a:extLst>
                </p14:cNvPr>
                <p14:cNvContentPartPr/>
                <p14:nvPr/>
              </p14:nvContentPartPr>
              <p14:xfrm>
                <a:off x="255217" y="3806209"/>
                <a:ext cx="20520" cy="109440"/>
              </p14:xfrm>
            </p:contentPart>
          </mc:Choice>
          <mc:Fallback xmlns="">
            <p:pic>
              <p:nvPicPr>
                <p:cNvPr id="29717" name="Ink 29716">
                  <a:extLst>
                    <a:ext uri="{FF2B5EF4-FFF2-40B4-BE49-F238E27FC236}">
                      <a16:creationId xmlns:a16="http://schemas.microsoft.com/office/drawing/2014/main" id="{97D2E8A5-6AF1-44CE-90A3-36CABB44D4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6577" y="3797209"/>
                  <a:ext cx="38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9718" name="Ink 29717">
                  <a:extLst>
                    <a:ext uri="{FF2B5EF4-FFF2-40B4-BE49-F238E27FC236}">
                      <a16:creationId xmlns:a16="http://schemas.microsoft.com/office/drawing/2014/main" id="{F5573B48-06CB-4F68-88BA-2BE89416BD75}"/>
                    </a:ext>
                  </a:extLst>
                </p14:cNvPr>
                <p14:cNvContentPartPr/>
                <p14:nvPr/>
              </p14:nvContentPartPr>
              <p14:xfrm>
                <a:off x="329017" y="3853729"/>
                <a:ext cx="88560" cy="90720"/>
              </p14:xfrm>
            </p:contentPart>
          </mc:Choice>
          <mc:Fallback xmlns="">
            <p:pic>
              <p:nvPicPr>
                <p:cNvPr id="29718" name="Ink 29717">
                  <a:extLst>
                    <a:ext uri="{FF2B5EF4-FFF2-40B4-BE49-F238E27FC236}">
                      <a16:creationId xmlns:a16="http://schemas.microsoft.com/office/drawing/2014/main" id="{F5573B48-06CB-4F68-88BA-2BE89416BD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0377" y="3845089"/>
                  <a:ext cx="106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9719" name="Ink 29718">
                  <a:extLst>
                    <a:ext uri="{FF2B5EF4-FFF2-40B4-BE49-F238E27FC236}">
                      <a16:creationId xmlns:a16="http://schemas.microsoft.com/office/drawing/2014/main" id="{13A03CE1-1432-4C69-AD2F-DA3F2875A074}"/>
                    </a:ext>
                  </a:extLst>
                </p14:cNvPr>
                <p14:cNvContentPartPr/>
                <p14:nvPr/>
              </p14:nvContentPartPr>
              <p14:xfrm>
                <a:off x="177457" y="3808369"/>
                <a:ext cx="143280" cy="3960"/>
              </p14:xfrm>
            </p:contentPart>
          </mc:Choice>
          <mc:Fallback xmlns="">
            <p:pic>
              <p:nvPicPr>
                <p:cNvPr id="29719" name="Ink 29718">
                  <a:extLst>
                    <a:ext uri="{FF2B5EF4-FFF2-40B4-BE49-F238E27FC236}">
                      <a16:creationId xmlns:a16="http://schemas.microsoft.com/office/drawing/2014/main" id="{13A03CE1-1432-4C69-AD2F-DA3F2875A0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8457" y="3799369"/>
                  <a:ext cx="1609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7" name="Group 30776">
            <a:extLst>
              <a:ext uri="{FF2B5EF4-FFF2-40B4-BE49-F238E27FC236}">
                <a16:creationId xmlns:a16="http://schemas.microsoft.com/office/drawing/2014/main" id="{3F095C34-2382-43EB-BB90-126A35D46454}"/>
              </a:ext>
            </a:extLst>
          </p:cNvPr>
          <p:cNvGrpSpPr/>
          <p:nvPr/>
        </p:nvGrpSpPr>
        <p:grpSpPr>
          <a:xfrm>
            <a:off x="664897" y="3830689"/>
            <a:ext cx="564120" cy="222120"/>
            <a:chOff x="664897" y="3830689"/>
            <a:chExt cx="5641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9721" name="Ink 29720">
                  <a:extLst>
                    <a:ext uri="{FF2B5EF4-FFF2-40B4-BE49-F238E27FC236}">
                      <a16:creationId xmlns:a16="http://schemas.microsoft.com/office/drawing/2014/main" id="{38F7F804-4921-4E2E-9CC6-22AF7D886226}"/>
                    </a:ext>
                  </a:extLst>
                </p14:cNvPr>
                <p14:cNvContentPartPr/>
                <p14:nvPr/>
              </p14:nvContentPartPr>
              <p14:xfrm>
                <a:off x="664897" y="3830689"/>
                <a:ext cx="143640" cy="169920"/>
              </p14:xfrm>
            </p:contentPart>
          </mc:Choice>
          <mc:Fallback xmlns="">
            <p:pic>
              <p:nvPicPr>
                <p:cNvPr id="29721" name="Ink 29720">
                  <a:extLst>
                    <a:ext uri="{FF2B5EF4-FFF2-40B4-BE49-F238E27FC236}">
                      <a16:creationId xmlns:a16="http://schemas.microsoft.com/office/drawing/2014/main" id="{38F7F804-4921-4E2E-9CC6-22AF7D8862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5897" y="3822049"/>
                  <a:ext cx="161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9722" name="Ink 29721">
                  <a:extLst>
                    <a:ext uri="{FF2B5EF4-FFF2-40B4-BE49-F238E27FC236}">
                      <a16:creationId xmlns:a16="http://schemas.microsoft.com/office/drawing/2014/main" id="{480EC19C-EFF4-4690-85C9-1D89D7BFD05C}"/>
                    </a:ext>
                  </a:extLst>
                </p14:cNvPr>
                <p14:cNvContentPartPr/>
                <p14:nvPr/>
              </p14:nvContentPartPr>
              <p14:xfrm>
                <a:off x="814657" y="3858049"/>
                <a:ext cx="192600" cy="192960"/>
              </p14:xfrm>
            </p:contentPart>
          </mc:Choice>
          <mc:Fallback xmlns="">
            <p:pic>
              <p:nvPicPr>
                <p:cNvPr id="29722" name="Ink 29721">
                  <a:extLst>
                    <a:ext uri="{FF2B5EF4-FFF2-40B4-BE49-F238E27FC236}">
                      <a16:creationId xmlns:a16="http://schemas.microsoft.com/office/drawing/2014/main" id="{480EC19C-EFF4-4690-85C9-1D89D7BFD0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6017" y="3849049"/>
                  <a:ext cx="210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9723" name="Ink 29722">
                  <a:extLst>
                    <a:ext uri="{FF2B5EF4-FFF2-40B4-BE49-F238E27FC236}">
                      <a16:creationId xmlns:a16="http://schemas.microsoft.com/office/drawing/2014/main" id="{1F9FF616-6953-4419-8531-5CA017BD4847}"/>
                    </a:ext>
                  </a:extLst>
                </p14:cNvPr>
                <p14:cNvContentPartPr/>
                <p14:nvPr/>
              </p14:nvContentPartPr>
              <p14:xfrm>
                <a:off x="799897" y="3969289"/>
                <a:ext cx="191520" cy="20520"/>
              </p14:xfrm>
            </p:contentPart>
          </mc:Choice>
          <mc:Fallback xmlns="">
            <p:pic>
              <p:nvPicPr>
                <p:cNvPr id="29723" name="Ink 29722">
                  <a:extLst>
                    <a:ext uri="{FF2B5EF4-FFF2-40B4-BE49-F238E27FC236}">
                      <a16:creationId xmlns:a16="http://schemas.microsoft.com/office/drawing/2014/main" id="{1F9FF616-6953-4419-8531-5CA017BD484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0897" y="3960649"/>
                  <a:ext cx="209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9724" name="Ink 29723">
                  <a:extLst>
                    <a:ext uri="{FF2B5EF4-FFF2-40B4-BE49-F238E27FC236}">
                      <a16:creationId xmlns:a16="http://schemas.microsoft.com/office/drawing/2014/main" id="{8855120D-166C-434C-BD12-24CCF85CEDDC}"/>
                    </a:ext>
                  </a:extLst>
                </p14:cNvPr>
                <p14:cNvContentPartPr/>
                <p14:nvPr/>
              </p14:nvContentPartPr>
              <p14:xfrm>
                <a:off x="1036057" y="3871369"/>
                <a:ext cx="192960" cy="181440"/>
              </p14:xfrm>
            </p:contentPart>
          </mc:Choice>
          <mc:Fallback xmlns="">
            <p:pic>
              <p:nvPicPr>
                <p:cNvPr id="29724" name="Ink 29723">
                  <a:extLst>
                    <a:ext uri="{FF2B5EF4-FFF2-40B4-BE49-F238E27FC236}">
                      <a16:creationId xmlns:a16="http://schemas.microsoft.com/office/drawing/2014/main" id="{8855120D-166C-434C-BD12-24CCF85CED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7417" y="3862369"/>
                  <a:ext cx="210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6" name="Group 30775">
            <a:extLst>
              <a:ext uri="{FF2B5EF4-FFF2-40B4-BE49-F238E27FC236}">
                <a16:creationId xmlns:a16="http://schemas.microsoft.com/office/drawing/2014/main" id="{653A675E-6261-4200-8672-F1AF6F58A4D0}"/>
              </a:ext>
            </a:extLst>
          </p:cNvPr>
          <p:cNvGrpSpPr/>
          <p:nvPr/>
        </p:nvGrpSpPr>
        <p:grpSpPr>
          <a:xfrm>
            <a:off x="1535377" y="3917449"/>
            <a:ext cx="502920" cy="233640"/>
            <a:chOff x="1535377" y="3917449"/>
            <a:chExt cx="5029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9725" name="Ink 29724">
                  <a:extLst>
                    <a:ext uri="{FF2B5EF4-FFF2-40B4-BE49-F238E27FC236}">
                      <a16:creationId xmlns:a16="http://schemas.microsoft.com/office/drawing/2014/main" id="{CAC68CD4-555E-4A92-A296-14764CEBDBDF}"/>
                    </a:ext>
                  </a:extLst>
                </p14:cNvPr>
                <p14:cNvContentPartPr/>
                <p14:nvPr/>
              </p14:nvContentPartPr>
              <p14:xfrm>
                <a:off x="1535377" y="3917449"/>
                <a:ext cx="39600" cy="233640"/>
              </p14:xfrm>
            </p:contentPart>
          </mc:Choice>
          <mc:Fallback xmlns="">
            <p:pic>
              <p:nvPicPr>
                <p:cNvPr id="29725" name="Ink 29724">
                  <a:extLst>
                    <a:ext uri="{FF2B5EF4-FFF2-40B4-BE49-F238E27FC236}">
                      <a16:creationId xmlns:a16="http://schemas.microsoft.com/office/drawing/2014/main" id="{CAC68CD4-555E-4A92-A296-14764CEBDB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26737" y="3908449"/>
                  <a:ext cx="57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9726" name="Ink 29725">
                  <a:extLst>
                    <a:ext uri="{FF2B5EF4-FFF2-40B4-BE49-F238E27FC236}">
                      <a16:creationId xmlns:a16="http://schemas.microsoft.com/office/drawing/2014/main" id="{CFADC481-9E12-4EFD-8475-37074573917C}"/>
                    </a:ext>
                  </a:extLst>
                </p14:cNvPr>
                <p14:cNvContentPartPr/>
                <p14:nvPr/>
              </p14:nvContentPartPr>
              <p14:xfrm>
                <a:off x="1562377" y="4015729"/>
                <a:ext cx="163080" cy="60480"/>
              </p14:xfrm>
            </p:contentPart>
          </mc:Choice>
          <mc:Fallback xmlns="">
            <p:pic>
              <p:nvPicPr>
                <p:cNvPr id="29726" name="Ink 29725">
                  <a:extLst>
                    <a:ext uri="{FF2B5EF4-FFF2-40B4-BE49-F238E27FC236}">
                      <a16:creationId xmlns:a16="http://schemas.microsoft.com/office/drawing/2014/main" id="{CFADC481-9E12-4EFD-8475-37074573917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53737" y="4006729"/>
                  <a:ext cx="180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9727" name="Ink 29726">
                  <a:extLst>
                    <a:ext uri="{FF2B5EF4-FFF2-40B4-BE49-F238E27FC236}">
                      <a16:creationId xmlns:a16="http://schemas.microsoft.com/office/drawing/2014/main" id="{E2BB349F-5808-4E3F-B676-1ECDE6F4F6F1}"/>
                    </a:ext>
                  </a:extLst>
                </p14:cNvPr>
                <p14:cNvContentPartPr/>
                <p14:nvPr/>
              </p14:nvContentPartPr>
              <p14:xfrm>
                <a:off x="1744177" y="3999889"/>
                <a:ext cx="149040" cy="97200"/>
              </p14:xfrm>
            </p:contentPart>
          </mc:Choice>
          <mc:Fallback xmlns="">
            <p:pic>
              <p:nvPicPr>
                <p:cNvPr id="29727" name="Ink 29726">
                  <a:extLst>
                    <a:ext uri="{FF2B5EF4-FFF2-40B4-BE49-F238E27FC236}">
                      <a16:creationId xmlns:a16="http://schemas.microsoft.com/office/drawing/2014/main" id="{E2BB349F-5808-4E3F-B676-1ECDE6F4F6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35537" y="3990889"/>
                  <a:ext cx="166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0752" name="Ink 30751">
                  <a:extLst>
                    <a:ext uri="{FF2B5EF4-FFF2-40B4-BE49-F238E27FC236}">
                      <a16:creationId xmlns:a16="http://schemas.microsoft.com/office/drawing/2014/main" id="{F65A1A23-ED0C-406C-9C4B-75F1781FDC4B}"/>
                    </a:ext>
                  </a:extLst>
                </p14:cNvPr>
                <p14:cNvContentPartPr/>
                <p14:nvPr/>
              </p14:nvContentPartPr>
              <p14:xfrm>
                <a:off x="1910497" y="3982609"/>
                <a:ext cx="127800" cy="136080"/>
              </p14:xfrm>
            </p:contentPart>
          </mc:Choice>
          <mc:Fallback xmlns="">
            <p:pic>
              <p:nvPicPr>
                <p:cNvPr id="30752" name="Ink 30751">
                  <a:extLst>
                    <a:ext uri="{FF2B5EF4-FFF2-40B4-BE49-F238E27FC236}">
                      <a16:creationId xmlns:a16="http://schemas.microsoft.com/office/drawing/2014/main" id="{F65A1A23-ED0C-406C-9C4B-75F1781FDC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01857" y="3973609"/>
                  <a:ext cx="145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5" name="Group 30774">
            <a:extLst>
              <a:ext uri="{FF2B5EF4-FFF2-40B4-BE49-F238E27FC236}">
                <a16:creationId xmlns:a16="http://schemas.microsoft.com/office/drawing/2014/main" id="{FBF9F3EB-757C-4117-8846-0EA7C482DD1B}"/>
              </a:ext>
            </a:extLst>
          </p:cNvPr>
          <p:cNvGrpSpPr/>
          <p:nvPr/>
        </p:nvGrpSpPr>
        <p:grpSpPr>
          <a:xfrm>
            <a:off x="2283097" y="4032289"/>
            <a:ext cx="1608840" cy="324720"/>
            <a:chOff x="2283097" y="4032289"/>
            <a:chExt cx="16088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753" name="Ink 30752">
                  <a:extLst>
                    <a:ext uri="{FF2B5EF4-FFF2-40B4-BE49-F238E27FC236}">
                      <a16:creationId xmlns:a16="http://schemas.microsoft.com/office/drawing/2014/main" id="{17E4A78B-B70C-49B9-A0F4-A3573C9A6B20}"/>
                    </a:ext>
                  </a:extLst>
                </p14:cNvPr>
                <p14:cNvContentPartPr/>
                <p14:nvPr/>
              </p14:nvContentPartPr>
              <p14:xfrm>
                <a:off x="2283097" y="4032289"/>
                <a:ext cx="84960" cy="119520"/>
              </p14:xfrm>
            </p:contentPart>
          </mc:Choice>
          <mc:Fallback xmlns="">
            <p:pic>
              <p:nvPicPr>
                <p:cNvPr id="30753" name="Ink 30752">
                  <a:extLst>
                    <a:ext uri="{FF2B5EF4-FFF2-40B4-BE49-F238E27FC236}">
                      <a16:creationId xmlns:a16="http://schemas.microsoft.com/office/drawing/2014/main" id="{17E4A78B-B70C-49B9-A0F4-A3573C9A6B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74457" y="4023289"/>
                  <a:ext cx="102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0754" name="Ink 30753">
                  <a:extLst>
                    <a:ext uri="{FF2B5EF4-FFF2-40B4-BE49-F238E27FC236}">
                      <a16:creationId xmlns:a16="http://schemas.microsoft.com/office/drawing/2014/main" id="{C610EF5E-34E0-4EA6-891B-8E9D2C10DD31}"/>
                    </a:ext>
                  </a:extLst>
                </p14:cNvPr>
                <p14:cNvContentPartPr/>
                <p14:nvPr/>
              </p14:nvContentPartPr>
              <p14:xfrm>
                <a:off x="2430697" y="4061449"/>
                <a:ext cx="168480" cy="109800"/>
              </p14:xfrm>
            </p:contentPart>
          </mc:Choice>
          <mc:Fallback xmlns="">
            <p:pic>
              <p:nvPicPr>
                <p:cNvPr id="30754" name="Ink 30753">
                  <a:extLst>
                    <a:ext uri="{FF2B5EF4-FFF2-40B4-BE49-F238E27FC236}">
                      <a16:creationId xmlns:a16="http://schemas.microsoft.com/office/drawing/2014/main" id="{C610EF5E-34E0-4EA6-891B-8E9D2C10DD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21697" y="4052809"/>
                  <a:ext cx="186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0755" name="Ink 30754">
                  <a:extLst>
                    <a:ext uri="{FF2B5EF4-FFF2-40B4-BE49-F238E27FC236}">
                      <a16:creationId xmlns:a16="http://schemas.microsoft.com/office/drawing/2014/main" id="{A2153F58-83BE-48D6-817F-BFDE0442EE33}"/>
                    </a:ext>
                  </a:extLst>
                </p14:cNvPr>
                <p14:cNvContentPartPr/>
                <p14:nvPr/>
              </p14:nvContentPartPr>
              <p14:xfrm>
                <a:off x="2657497" y="4094209"/>
                <a:ext cx="54000" cy="83520"/>
              </p14:xfrm>
            </p:contentPart>
          </mc:Choice>
          <mc:Fallback xmlns="">
            <p:pic>
              <p:nvPicPr>
                <p:cNvPr id="30755" name="Ink 30754">
                  <a:extLst>
                    <a:ext uri="{FF2B5EF4-FFF2-40B4-BE49-F238E27FC236}">
                      <a16:creationId xmlns:a16="http://schemas.microsoft.com/office/drawing/2014/main" id="{A2153F58-83BE-48D6-817F-BFDE0442EE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48857" y="4085569"/>
                  <a:ext cx="71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0756" name="Ink 30755">
                  <a:extLst>
                    <a:ext uri="{FF2B5EF4-FFF2-40B4-BE49-F238E27FC236}">
                      <a16:creationId xmlns:a16="http://schemas.microsoft.com/office/drawing/2014/main" id="{2AC3A8D8-601A-47C6-83BB-79569596BD65}"/>
                    </a:ext>
                  </a:extLst>
                </p14:cNvPr>
                <p14:cNvContentPartPr/>
                <p14:nvPr/>
              </p14:nvContentPartPr>
              <p14:xfrm>
                <a:off x="2765137" y="4082689"/>
                <a:ext cx="216360" cy="131040"/>
              </p14:xfrm>
            </p:contentPart>
          </mc:Choice>
          <mc:Fallback xmlns="">
            <p:pic>
              <p:nvPicPr>
                <p:cNvPr id="30756" name="Ink 30755">
                  <a:extLst>
                    <a:ext uri="{FF2B5EF4-FFF2-40B4-BE49-F238E27FC236}">
                      <a16:creationId xmlns:a16="http://schemas.microsoft.com/office/drawing/2014/main" id="{2AC3A8D8-601A-47C6-83BB-79569596BD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56137" y="4074049"/>
                  <a:ext cx="23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757" name="Ink 30756">
                  <a:extLst>
                    <a:ext uri="{FF2B5EF4-FFF2-40B4-BE49-F238E27FC236}">
                      <a16:creationId xmlns:a16="http://schemas.microsoft.com/office/drawing/2014/main" id="{32DC8FBA-EAEC-4B33-8679-7942E8F08BDF}"/>
                    </a:ext>
                  </a:extLst>
                </p14:cNvPr>
                <p14:cNvContentPartPr/>
                <p14:nvPr/>
              </p14:nvContentPartPr>
              <p14:xfrm>
                <a:off x="2947657" y="4087009"/>
                <a:ext cx="44280" cy="125280"/>
              </p14:xfrm>
            </p:contentPart>
          </mc:Choice>
          <mc:Fallback xmlns="">
            <p:pic>
              <p:nvPicPr>
                <p:cNvPr id="30757" name="Ink 30756">
                  <a:extLst>
                    <a:ext uri="{FF2B5EF4-FFF2-40B4-BE49-F238E27FC236}">
                      <a16:creationId xmlns:a16="http://schemas.microsoft.com/office/drawing/2014/main" id="{32DC8FBA-EAEC-4B33-8679-7942E8F08B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38657" y="4078369"/>
                  <a:ext cx="61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0758" name="Ink 30757">
                  <a:extLst>
                    <a:ext uri="{FF2B5EF4-FFF2-40B4-BE49-F238E27FC236}">
                      <a16:creationId xmlns:a16="http://schemas.microsoft.com/office/drawing/2014/main" id="{54953EF9-2044-4E03-BA10-10D1133C66B0}"/>
                    </a:ext>
                  </a:extLst>
                </p14:cNvPr>
                <p14:cNvContentPartPr/>
                <p14:nvPr/>
              </p14:nvContentPartPr>
              <p14:xfrm>
                <a:off x="3036577" y="4130209"/>
                <a:ext cx="118800" cy="208800"/>
              </p14:xfrm>
            </p:contentPart>
          </mc:Choice>
          <mc:Fallback xmlns="">
            <p:pic>
              <p:nvPicPr>
                <p:cNvPr id="30758" name="Ink 30757">
                  <a:extLst>
                    <a:ext uri="{FF2B5EF4-FFF2-40B4-BE49-F238E27FC236}">
                      <a16:creationId xmlns:a16="http://schemas.microsoft.com/office/drawing/2014/main" id="{54953EF9-2044-4E03-BA10-10D1133C66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27937" y="4121209"/>
                  <a:ext cx="136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0759" name="Ink 30758">
                  <a:extLst>
                    <a:ext uri="{FF2B5EF4-FFF2-40B4-BE49-F238E27FC236}">
                      <a16:creationId xmlns:a16="http://schemas.microsoft.com/office/drawing/2014/main" id="{CFC831E7-C7D8-48D2-AA3D-AA95968FB520}"/>
                    </a:ext>
                  </a:extLst>
                </p14:cNvPr>
                <p14:cNvContentPartPr/>
                <p14:nvPr/>
              </p14:nvContentPartPr>
              <p14:xfrm>
                <a:off x="3250057" y="4162249"/>
                <a:ext cx="148320" cy="118800"/>
              </p14:xfrm>
            </p:contentPart>
          </mc:Choice>
          <mc:Fallback xmlns="">
            <p:pic>
              <p:nvPicPr>
                <p:cNvPr id="30759" name="Ink 30758">
                  <a:extLst>
                    <a:ext uri="{FF2B5EF4-FFF2-40B4-BE49-F238E27FC236}">
                      <a16:creationId xmlns:a16="http://schemas.microsoft.com/office/drawing/2014/main" id="{CFC831E7-C7D8-48D2-AA3D-AA95968FB5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41417" y="4153609"/>
                  <a:ext cx="165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0760" name="Ink 30759">
                  <a:extLst>
                    <a:ext uri="{FF2B5EF4-FFF2-40B4-BE49-F238E27FC236}">
                      <a16:creationId xmlns:a16="http://schemas.microsoft.com/office/drawing/2014/main" id="{BF076861-1ACC-4ACB-9FF1-71B5FD43CAF7}"/>
                    </a:ext>
                  </a:extLst>
                </p14:cNvPr>
                <p14:cNvContentPartPr/>
                <p14:nvPr/>
              </p14:nvContentPartPr>
              <p14:xfrm>
                <a:off x="3278857" y="4119769"/>
                <a:ext cx="113400" cy="112320"/>
              </p14:xfrm>
            </p:contentPart>
          </mc:Choice>
          <mc:Fallback xmlns="">
            <p:pic>
              <p:nvPicPr>
                <p:cNvPr id="30760" name="Ink 30759">
                  <a:extLst>
                    <a:ext uri="{FF2B5EF4-FFF2-40B4-BE49-F238E27FC236}">
                      <a16:creationId xmlns:a16="http://schemas.microsoft.com/office/drawing/2014/main" id="{BF076861-1ACC-4ACB-9FF1-71B5FD43CA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69857" y="4110769"/>
                  <a:ext cx="131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0761" name="Ink 30760">
                  <a:extLst>
                    <a:ext uri="{FF2B5EF4-FFF2-40B4-BE49-F238E27FC236}">
                      <a16:creationId xmlns:a16="http://schemas.microsoft.com/office/drawing/2014/main" id="{A1C8AD7F-03A3-43D3-9207-0D8809E86638}"/>
                    </a:ext>
                  </a:extLst>
                </p14:cNvPr>
                <p14:cNvContentPartPr/>
                <p14:nvPr/>
              </p14:nvContentPartPr>
              <p14:xfrm>
                <a:off x="3445537" y="4200409"/>
                <a:ext cx="148680" cy="120960"/>
              </p14:xfrm>
            </p:contentPart>
          </mc:Choice>
          <mc:Fallback xmlns="">
            <p:pic>
              <p:nvPicPr>
                <p:cNvPr id="30761" name="Ink 30760">
                  <a:extLst>
                    <a:ext uri="{FF2B5EF4-FFF2-40B4-BE49-F238E27FC236}">
                      <a16:creationId xmlns:a16="http://schemas.microsoft.com/office/drawing/2014/main" id="{A1C8AD7F-03A3-43D3-9207-0D8809E866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36537" y="4191769"/>
                  <a:ext cx="166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0762" name="Ink 30761">
                  <a:extLst>
                    <a:ext uri="{FF2B5EF4-FFF2-40B4-BE49-F238E27FC236}">
                      <a16:creationId xmlns:a16="http://schemas.microsoft.com/office/drawing/2014/main" id="{37D10681-9389-4BB3-B6ED-C79D41B13C29}"/>
                    </a:ext>
                  </a:extLst>
                </p14:cNvPr>
                <p14:cNvContentPartPr/>
                <p14:nvPr/>
              </p14:nvContentPartPr>
              <p14:xfrm>
                <a:off x="3446617" y="4220209"/>
                <a:ext cx="118080" cy="136800"/>
              </p14:xfrm>
            </p:contentPart>
          </mc:Choice>
          <mc:Fallback xmlns="">
            <p:pic>
              <p:nvPicPr>
                <p:cNvPr id="30762" name="Ink 30761">
                  <a:extLst>
                    <a:ext uri="{FF2B5EF4-FFF2-40B4-BE49-F238E27FC236}">
                      <a16:creationId xmlns:a16="http://schemas.microsoft.com/office/drawing/2014/main" id="{37D10681-9389-4BB3-B6ED-C79D41B13C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37977" y="4211209"/>
                  <a:ext cx="13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0763" name="Ink 30762">
                  <a:extLst>
                    <a:ext uri="{FF2B5EF4-FFF2-40B4-BE49-F238E27FC236}">
                      <a16:creationId xmlns:a16="http://schemas.microsoft.com/office/drawing/2014/main" id="{45AC40F0-C162-4BF2-B13D-5EF04188CB37}"/>
                    </a:ext>
                  </a:extLst>
                </p14:cNvPr>
                <p14:cNvContentPartPr/>
                <p14:nvPr/>
              </p14:nvContentPartPr>
              <p14:xfrm>
                <a:off x="3693577" y="4184569"/>
                <a:ext cx="198360" cy="149760"/>
              </p14:xfrm>
            </p:contentPart>
          </mc:Choice>
          <mc:Fallback xmlns="">
            <p:pic>
              <p:nvPicPr>
                <p:cNvPr id="30763" name="Ink 30762">
                  <a:extLst>
                    <a:ext uri="{FF2B5EF4-FFF2-40B4-BE49-F238E27FC236}">
                      <a16:creationId xmlns:a16="http://schemas.microsoft.com/office/drawing/2014/main" id="{45AC40F0-C162-4BF2-B13D-5EF04188CB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84577" y="4175929"/>
                  <a:ext cx="2160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80" name="Group 30779">
            <a:extLst>
              <a:ext uri="{FF2B5EF4-FFF2-40B4-BE49-F238E27FC236}">
                <a16:creationId xmlns:a16="http://schemas.microsoft.com/office/drawing/2014/main" id="{CEDB935A-E3CB-4D9A-9125-1008F85094DE}"/>
              </a:ext>
            </a:extLst>
          </p:cNvPr>
          <p:cNvGrpSpPr/>
          <p:nvPr/>
        </p:nvGrpSpPr>
        <p:grpSpPr>
          <a:xfrm>
            <a:off x="4267057" y="4159009"/>
            <a:ext cx="2107800" cy="520200"/>
            <a:chOff x="4267057" y="4159009"/>
            <a:chExt cx="21078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0764" name="Ink 30763">
                  <a:extLst>
                    <a:ext uri="{FF2B5EF4-FFF2-40B4-BE49-F238E27FC236}">
                      <a16:creationId xmlns:a16="http://schemas.microsoft.com/office/drawing/2014/main" id="{257AB7A7-C444-4949-9439-5494984C8E23}"/>
                    </a:ext>
                  </a:extLst>
                </p14:cNvPr>
                <p14:cNvContentPartPr/>
                <p14:nvPr/>
              </p14:nvContentPartPr>
              <p14:xfrm>
                <a:off x="4267057" y="4245049"/>
                <a:ext cx="138960" cy="180720"/>
              </p14:xfrm>
            </p:contentPart>
          </mc:Choice>
          <mc:Fallback xmlns="">
            <p:pic>
              <p:nvPicPr>
                <p:cNvPr id="30764" name="Ink 30763">
                  <a:extLst>
                    <a:ext uri="{FF2B5EF4-FFF2-40B4-BE49-F238E27FC236}">
                      <a16:creationId xmlns:a16="http://schemas.microsoft.com/office/drawing/2014/main" id="{257AB7A7-C444-4949-9439-5494984C8E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58057" y="4236049"/>
                  <a:ext cx="156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0765" name="Ink 30764">
                  <a:extLst>
                    <a:ext uri="{FF2B5EF4-FFF2-40B4-BE49-F238E27FC236}">
                      <a16:creationId xmlns:a16="http://schemas.microsoft.com/office/drawing/2014/main" id="{E88EBD38-AB37-4D7B-A290-6981082A1913}"/>
                    </a:ext>
                  </a:extLst>
                </p14:cNvPr>
                <p14:cNvContentPartPr/>
                <p14:nvPr/>
              </p14:nvContentPartPr>
              <p14:xfrm>
                <a:off x="4479457" y="4317769"/>
                <a:ext cx="165960" cy="116640"/>
              </p14:xfrm>
            </p:contentPart>
          </mc:Choice>
          <mc:Fallback xmlns="">
            <p:pic>
              <p:nvPicPr>
                <p:cNvPr id="30765" name="Ink 30764">
                  <a:extLst>
                    <a:ext uri="{FF2B5EF4-FFF2-40B4-BE49-F238E27FC236}">
                      <a16:creationId xmlns:a16="http://schemas.microsoft.com/office/drawing/2014/main" id="{E88EBD38-AB37-4D7B-A290-6981082A19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70817" y="4309129"/>
                  <a:ext cx="183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0766" name="Ink 30765">
                  <a:extLst>
                    <a:ext uri="{FF2B5EF4-FFF2-40B4-BE49-F238E27FC236}">
                      <a16:creationId xmlns:a16="http://schemas.microsoft.com/office/drawing/2014/main" id="{E5083CA6-393F-4FDA-BA83-541D9BD48106}"/>
                    </a:ext>
                  </a:extLst>
                </p14:cNvPr>
                <p14:cNvContentPartPr/>
                <p14:nvPr/>
              </p14:nvContentPartPr>
              <p14:xfrm>
                <a:off x="4753777" y="4340809"/>
                <a:ext cx="131760" cy="120960"/>
              </p14:xfrm>
            </p:contentPart>
          </mc:Choice>
          <mc:Fallback xmlns="">
            <p:pic>
              <p:nvPicPr>
                <p:cNvPr id="30766" name="Ink 30765">
                  <a:extLst>
                    <a:ext uri="{FF2B5EF4-FFF2-40B4-BE49-F238E27FC236}">
                      <a16:creationId xmlns:a16="http://schemas.microsoft.com/office/drawing/2014/main" id="{E5083CA6-393F-4FDA-BA83-541D9BD481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45137" y="4331809"/>
                  <a:ext cx="149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0767" name="Ink 30766">
                  <a:extLst>
                    <a:ext uri="{FF2B5EF4-FFF2-40B4-BE49-F238E27FC236}">
                      <a16:creationId xmlns:a16="http://schemas.microsoft.com/office/drawing/2014/main" id="{B351BADD-73E1-4090-B715-56A5B9EF25A3}"/>
                    </a:ext>
                  </a:extLst>
                </p14:cNvPr>
                <p14:cNvContentPartPr/>
                <p14:nvPr/>
              </p14:nvContentPartPr>
              <p14:xfrm>
                <a:off x="4753777" y="4273489"/>
                <a:ext cx="28080" cy="4680"/>
              </p14:xfrm>
            </p:contentPart>
          </mc:Choice>
          <mc:Fallback xmlns="">
            <p:pic>
              <p:nvPicPr>
                <p:cNvPr id="30767" name="Ink 30766">
                  <a:extLst>
                    <a:ext uri="{FF2B5EF4-FFF2-40B4-BE49-F238E27FC236}">
                      <a16:creationId xmlns:a16="http://schemas.microsoft.com/office/drawing/2014/main" id="{B351BADD-73E1-4090-B715-56A5B9EF25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45137" y="4264849"/>
                  <a:ext cx="45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0768" name="Ink 30767">
                  <a:extLst>
                    <a:ext uri="{FF2B5EF4-FFF2-40B4-BE49-F238E27FC236}">
                      <a16:creationId xmlns:a16="http://schemas.microsoft.com/office/drawing/2014/main" id="{82B3BDE7-26A6-4A3E-A5E8-4BECA5301D94}"/>
                    </a:ext>
                  </a:extLst>
                </p14:cNvPr>
                <p14:cNvContentPartPr/>
                <p14:nvPr/>
              </p14:nvContentPartPr>
              <p14:xfrm>
                <a:off x="4885897" y="4314169"/>
                <a:ext cx="183240" cy="282960"/>
              </p14:xfrm>
            </p:contentPart>
          </mc:Choice>
          <mc:Fallback xmlns="">
            <p:pic>
              <p:nvPicPr>
                <p:cNvPr id="30768" name="Ink 30767">
                  <a:extLst>
                    <a:ext uri="{FF2B5EF4-FFF2-40B4-BE49-F238E27FC236}">
                      <a16:creationId xmlns:a16="http://schemas.microsoft.com/office/drawing/2014/main" id="{82B3BDE7-26A6-4A3E-A5E8-4BECA5301D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77257" y="4305169"/>
                  <a:ext cx="200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0769" name="Ink 30768">
                  <a:extLst>
                    <a:ext uri="{FF2B5EF4-FFF2-40B4-BE49-F238E27FC236}">
                      <a16:creationId xmlns:a16="http://schemas.microsoft.com/office/drawing/2014/main" id="{CCED878C-C4CF-45DA-9FBA-9526EF33109F}"/>
                    </a:ext>
                  </a:extLst>
                </p14:cNvPr>
                <p14:cNvContentPartPr/>
                <p14:nvPr/>
              </p14:nvContentPartPr>
              <p14:xfrm>
                <a:off x="5095417" y="4344409"/>
                <a:ext cx="258840" cy="253080"/>
              </p14:xfrm>
            </p:contentPart>
          </mc:Choice>
          <mc:Fallback xmlns="">
            <p:pic>
              <p:nvPicPr>
                <p:cNvPr id="30769" name="Ink 30768">
                  <a:extLst>
                    <a:ext uri="{FF2B5EF4-FFF2-40B4-BE49-F238E27FC236}">
                      <a16:creationId xmlns:a16="http://schemas.microsoft.com/office/drawing/2014/main" id="{CCED878C-C4CF-45DA-9FBA-9526EF33109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86417" y="4335409"/>
                  <a:ext cx="276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0770" name="Ink 30769">
                  <a:extLst>
                    <a:ext uri="{FF2B5EF4-FFF2-40B4-BE49-F238E27FC236}">
                      <a16:creationId xmlns:a16="http://schemas.microsoft.com/office/drawing/2014/main" id="{ABF7EA52-F08B-476F-8DD7-BCD940B06708}"/>
                    </a:ext>
                  </a:extLst>
                </p14:cNvPr>
                <p14:cNvContentPartPr/>
                <p14:nvPr/>
              </p14:nvContentPartPr>
              <p14:xfrm>
                <a:off x="5394217" y="4394809"/>
                <a:ext cx="125280" cy="102240"/>
              </p14:xfrm>
            </p:contentPart>
          </mc:Choice>
          <mc:Fallback xmlns="">
            <p:pic>
              <p:nvPicPr>
                <p:cNvPr id="30770" name="Ink 30769">
                  <a:extLst>
                    <a:ext uri="{FF2B5EF4-FFF2-40B4-BE49-F238E27FC236}">
                      <a16:creationId xmlns:a16="http://schemas.microsoft.com/office/drawing/2014/main" id="{ABF7EA52-F08B-476F-8DD7-BCD940B067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5577" y="4386169"/>
                  <a:ext cx="142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0771" name="Ink 30770">
                  <a:extLst>
                    <a:ext uri="{FF2B5EF4-FFF2-40B4-BE49-F238E27FC236}">
                      <a16:creationId xmlns:a16="http://schemas.microsoft.com/office/drawing/2014/main" id="{D0AC3FC4-7961-4470-89C7-21C3B3F08AA8}"/>
                    </a:ext>
                  </a:extLst>
                </p14:cNvPr>
                <p14:cNvContentPartPr/>
                <p14:nvPr/>
              </p14:nvContentPartPr>
              <p14:xfrm>
                <a:off x="5472697" y="4403449"/>
                <a:ext cx="263520" cy="120960"/>
              </p14:xfrm>
            </p:contentPart>
          </mc:Choice>
          <mc:Fallback xmlns="">
            <p:pic>
              <p:nvPicPr>
                <p:cNvPr id="30771" name="Ink 30770">
                  <a:extLst>
                    <a:ext uri="{FF2B5EF4-FFF2-40B4-BE49-F238E27FC236}">
                      <a16:creationId xmlns:a16="http://schemas.microsoft.com/office/drawing/2014/main" id="{D0AC3FC4-7961-4470-89C7-21C3B3F08A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63697" y="4394809"/>
                  <a:ext cx="281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0772" name="Ink 30771">
                  <a:extLst>
                    <a:ext uri="{FF2B5EF4-FFF2-40B4-BE49-F238E27FC236}">
                      <a16:creationId xmlns:a16="http://schemas.microsoft.com/office/drawing/2014/main" id="{2B6A7EB2-9E3B-448A-B9CB-EE3D630C3FD3}"/>
                    </a:ext>
                  </a:extLst>
                </p14:cNvPr>
                <p14:cNvContentPartPr/>
                <p14:nvPr/>
              </p14:nvContentPartPr>
              <p14:xfrm>
                <a:off x="5657737" y="4362409"/>
                <a:ext cx="231480" cy="215640"/>
              </p14:xfrm>
            </p:contentPart>
          </mc:Choice>
          <mc:Fallback xmlns="">
            <p:pic>
              <p:nvPicPr>
                <p:cNvPr id="30772" name="Ink 30771">
                  <a:extLst>
                    <a:ext uri="{FF2B5EF4-FFF2-40B4-BE49-F238E27FC236}">
                      <a16:creationId xmlns:a16="http://schemas.microsoft.com/office/drawing/2014/main" id="{2B6A7EB2-9E3B-448A-B9CB-EE3D630C3FD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48737" y="4353769"/>
                  <a:ext cx="249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0773" name="Ink 30772">
                  <a:extLst>
                    <a:ext uri="{FF2B5EF4-FFF2-40B4-BE49-F238E27FC236}">
                      <a16:creationId xmlns:a16="http://schemas.microsoft.com/office/drawing/2014/main" id="{CD73832E-3BF6-4CCA-87BB-2C8BEEEA2657}"/>
                    </a:ext>
                  </a:extLst>
                </p14:cNvPr>
                <p14:cNvContentPartPr/>
                <p14:nvPr/>
              </p14:nvContentPartPr>
              <p14:xfrm>
                <a:off x="5858617" y="4459969"/>
                <a:ext cx="90360" cy="94320"/>
              </p14:xfrm>
            </p:contentPart>
          </mc:Choice>
          <mc:Fallback xmlns="">
            <p:pic>
              <p:nvPicPr>
                <p:cNvPr id="30773" name="Ink 30772">
                  <a:extLst>
                    <a:ext uri="{FF2B5EF4-FFF2-40B4-BE49-F238E27FC236}">
                      <a16:creationId xmlns:a16="http://schemas.microsoft.com/office/drawing/2014/main" id="{CD73832E-3BF6-4CCA-87BB-2C8BEEEA26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49617" y="4450969"/>
                  <a:ext cx="10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0778" name="Ink 30777">
                  <a:extLst>
                    <a:ext uri="{FF2B5EF4-FFF2-40B4-BE49-F238E27FC236}">
                      <a16:creationId xmlns:a16="http://schemas.microsoft.com/office/drawing/2014/main" id="{19E61E82-6710-4227-A968-27A5DF0FE307}"/>
                    </a:ext>
                  </a:extLst>
                </p14:cNvPr>
                <p14:cNvContentPartPr/>
                <p14:nvPr/>
              </p14:nvContentPartPr>
              <p14:xfrm>
                <a:off x="6080737" y="4159009"/>
                <a:ext cx="273240" cy="248400"/>
              </p14:xfrm>
            </p:contentPart>
          </mc:Choice>
          <mc:Fallback xmlns="">
            <p:pic>
              <p:nvPicPr>
                <p:cNvPr id="30778" name="Ink 30777">
                  <a:extLst>
                    <a:ext uri="{FF2B5EF4-FFF2-40B4-BE49-F238E27FC236}">
                      <a16:creationId xmlns:a16="http://schemas.microsoft.com/office/drawing/2014/main" id="{19E61E82-6710-4227-A968-27A5DF0FE3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72097" y="4150009"/>
                  <a:ext cx="290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0779" name="Ink 30778">
                  <a:extLst>
                    <a:ext uri="{FF2B5EF4-FFF2-40B4-BE49-F238E27FC236}">
                      <a16:creationId xmlns:a16="http://schemas.microsoft.com/office/drawing/2014/main" id="{A285D6BE-36F7-4192-8A79-31B1AF8183F0}"/>
                    </a:ext>
                  </a:extLst>
                </p14:cNvPr>
                <p14:cNvContentPartPr/>
                <p14:nvPr/>
              </p14:nvContentPartPr>
              <p14:xfrm>
                <a:off x="6112777" y="4384009"/>
                <a:ext cx="262080" cy="295200"/>
              </p14:xfrm>
            </p:contentPart>
          </mc:Choice>
          <mc:Fallback xmlns="">
            <p:pic>
              <p:nvPicPr>
                <p:cNvPr id="30779" name="Ink 30778">
                  <a:extLst>
                    <a:ext uri="{FF2B5EF4-FFF2-40B4-BE49-F238E27FC236}">
                      <a16:creationId xmlns:a16="http://schemas.microsoft.com/office/drawing/2014/main" id="{A285D6BE-36F7-4192-8A79-31B1AF8183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04137" y="4375369"/>
                  <a:ext cx="27972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99" name="Group 30798">
            <a:extLst>
              <a:ext uri="{FF2B5EF4-FFF2-40B4-BE49-F238E27FC236}">
                <a16:creationId xmlns:a16="http://schemas.microsoft.com/office/drawing/2014/main" id="{20686070-471D-4D5D-80ED-D4B3F19026E3}"/>
              </a:ext>
            </a:extLst>
          </p:cNvPr>
          <p:cNvGrpSpPr/>
          <p:nvPr/>
        </p:nvGrpSpPr>
        <p:grpSpPr>
          <a:xfrm>
            <a:off x="6576457" y="4034089"/>
            <a:ext cx="1264320" cy="327240"/>
            <a:chOff x="6576457" y="4034089"/>
            <a:chExt cx="126432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0781" name="Ink 30780">
                  <a:extLst>
                    <a:ext uri="{FF2B5EF4-FFF2-40B4-BE49-F238E27FC236}">
                      <a16:creationId xmlns:a16="http://schemas.microsoft.com/office/drawing/2014/main" id="{292BE8A8-FFC4-4801-BE46-2871B8E7DE61}"/>
                    </a:ext>
                  </a:extLst>
                </p14:cNvPr>
                <p14:cNvContentPartPr/>
                <p14:nvPr/>
              </p14:nvContentPartPr>
              <p14:xfrm>
                <a:off x="6576457" y="4040209"/>
                <a:ext cx="11520" cy="219240"/>
              </p14:xfrm>
            </p:contentPart>
          </mc:Choice>
          <mc:Fallback xmlns="">
            <p:pic>
              <p:nvPicPr>
                <p:cNvPr id="30781" name="Ink 30780">
                  <a:extLst>
                    <a:ext uri="{FF2B5EF4-FFF2-40B4-BE49-F238E27FC236}">
                      <a16:creationId xmlns:a16="http://schemas.microsoft.com/office/drawing/2014/main" id="{292BE8A8-FFC4-4801-BE46-2871B8E7DE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67457" y="4031209"/>
                  <a:ext cx="29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0782" name="Ink 30781">
                  <a:extLst>
                    <a:ext uri="{FF2B5EF4-FFF2-40B4-BE49-F238E27FC236}">
                      <a16:creationId xmlns:a16="http://schemas.microsoft.com/office/drawing/2014/main" id="{4CD6FE7E-25FD-424C-925B-6895312B4E81}"/>
                    </a:ext>
                  </a:extLst>
                </p14:cNvPr>
                <p14:cNvContentPartPr/>
                <p14:nvPr/>
              </p14:nvContentPartPr>
              <p14:xfrm>
                <a:off x="6654937" y="4034089"/>
                <a:ext cx="76320" cy="251280"/>
              </p14:xfrm>
            </p:contentPart>
          </mc:Choice>
          <mc:Fallback xmlns="">
            <p:pic>
              <p:nvPicPr>
                <p:cNvPr id="30782" name="Ink 30781">
                  <a:extLst>
                    <a:ext uri="{FF2B5EF4-FFF2-40B4-BE49-F238E27FC236}">
                      <a16:creationId xmlns:a16="http://schemas.microsoft.com/office/drawing/2014/main" id="{4CD6FE7E-25FD-424C-925B-6895312B4E8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46297" y="4025449"/>
                  <a:ext cx="93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0783" name="Ink 30782">
                  <a:extLst>
                    <a:ext uri="{FF2B5EF4-FFF2-40B4-BE49-F238E27FC236}">
                      <a16:creationId xmlns:a16="http://schemas.microsoft.com/office/drawing/2014/main" id="{868357DF-03C1-48C7-8059-31BD47B56AD3}"/>
                    </a:ext>
                  </a:extLst>
                </p14:cNvPr>
                <p14:cNvContentPartPr/>
                <p14:nvPr/>
              </p14:nvContentPartPr>
              <p14:xfrm>
                <a:off x="6666097" y="4178089"/>
                <a:ext cx="150840" cy="14040"/>
              </p14:xfrm>
            </p:contentPart>
          </mc:Choice>
          <mc:Fallback xmlns="">
            <p:pic>
              <p:nvPicPr>
                <p:cNvPr id="30783" name="Ink 30782">
                  <a:extLst>
                    <a:ext uri="{FF2B5EF4-FFF2-40B4-BE49-F238E27FC236}">
                      <a16:creationId xmlns:a16="http://schemas.microsoft.com/office/drawing/2014/main" id="{868357DF-03C1-48C7-8059-31BD47B56AD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57097" y="4169449"/>
                  <a:ext cx="168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0784" name="Ink 30783">
                  <a:extLst>
                    <a:ext uri="{FF2B5EF4-FFF2-40B4-BE49-F238E27FC236}">
                      <a16:creationId xmlns:a16="http://schemas.microsoft.com/office/drawing/2014/main" id="{1790DEE8-86A5-47E2-901E-DF470623B40E}"/>
                    </a:ext>
                  </a:extLst>
                </p14:cNvPr>
                <p14:cNvContentPartPr/>
                <p14:nvPr/>
              </p14:nvContentPartPr>
              <p14:xfrm>
                <a:off x="6877777" y="4156489"/>
                <a:ext cx="315000" cy="132840"/>
              </p14:xfrm>
            </p:contentPart>
          </mc:Choice>
          <mc:Fallback xmlns="">
            <p:pic>
              <p:nvPicPr>
                <p:cNvPr id="30784" name="Ink 30783">
                  <a:extLst>
                    <a:ext uri="{FF2B5EF4-FFF2-40B4-BE49-F238E27FC236}">
                      <a16:creationId xmlns:a16="http://schemas.microsoft.com/office/drawing/2014/main" id="{1790DEE8-86A5-47E2-901E-DF470623B4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68777" y="4147489"/>
                  <a:ext cx="332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0785" name="Ink 30784">
                  <a:extLst>
                    <a:ext uri="{FF2B5EF4-FFF2-40B4-BE49-F238E27FC236}">
                      <a16:creationId xmlns:a16="http://schemas.microsoft.com/office/drawing/2014/main" id="{20A60000-AFD5-40FA-9CCC-29F39F3EF1DA}"/>
                    </a:ext>
                  </a:extLst>
                </p14:cNvPr>
                <p14:cNvContentPartPr/>
                <p14:nvPr/>
              </p14:nvContentPartPr>
              <p14:xfrm>
                <a:off x="7214017" y="4192489"/>
                <a:ext cx="232920" cy="104040"/>
              </p14:xfrm>
            </p:contentPart>
          </mc:Choice>
          <mc:Fallback xmlns="">
            <p:pic>
              <p:nvPicPr>
                <p:cNvPr id="30785" name="Ink 30784">
                  <a:extLst>
                    <a:ext uri="{FF2B5EF4-FFF2-40B4-BE49-F238E27FC236}">
                      <a16:creationId xmlns:a16="http://schemas.microsoft.com/office/drawing/2014/main" id="{20A60000-AFD5-40FA-9CCC-29F39F3EF1D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05017" y="4183849"/>
                  <a:ext cx="25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786" name="Ink 30785">
                  <a:extLst>
                    <a:ext uri="{FF2B5EF4-FFF2-40B4-BE49-F238E27FC236}">
                      <a16:creationId xmlns:a16="http://schemas.microsoft.com/office/drawing/2014/main" id="{BFD4A755-8807-49B7-8D93-AD8163DD0DC7}"/>
                    </a:ext>
                  </a:extLst>
                </p14:cNvPr>
                <p14:cNvContentPartPr/>
                <p14:nvPr/>
              </p14:nvContentPartPr>
              <p14:xfrm>
                <a:off x="7409497" y="4233889"/>
                <a:ext cx="82440" cy="85680"/>
              </p14:xfrm>
            </p:contentPart>
          </mc:Choice>
          <mc:Fallback xmlns="">
            <p:pic>
              <p:nvPicPr>
                <p:cNvPr id="30786" name="Ink 30785">
                  <a:extLst>
                    <a:ext uri="{FF2B5EF4-FFF2-40B4-BE49-F238E27FC236}">
                      <a16:creationId xmlns:a16="http://schemas.microsoft.com/office/drawing/2014/main" id="{BFD4A755-8807-49B7-8D93-AD8163DD0DC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00857" y="4224889"/>
                  <a:ext cx="100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0787" name="Ink 30786">
                  <a:extLst>
                    <a:ext uri="{FF2B5EF4-FFF2-40B4-BE49-F238E27FC236}">
                      <a16:creationId xmlns:a16="http://schemas.microsoft.com/office/drawing/2014/main" id="{4C0509DD-5F3D-4964-92A2-FC437271EA17}"/>
                    </a:ext>
                  </a:extLst>
                </p14:cNvPr>
                <p14:cNvContentPartPr/>
                <p14:nvPr/>
              </p14:nvContentPartPr>
              <p14:xfrm>
                <a:off x="7556737" y="4175929"/>
                <a:ext cx="102960" cy="168840"/>
              </p14:xfrm>
            </p:contentPart>
          </mc:Choice>
          <mc:Fallback xmlns="">
            <p:pic>
              <p:nvPicPr>
                <p:cNvPr id="30787" name="Ink 30786">
                  <a:extLst>
                    <a:ext uri="{FF2B5EF4-FFF2-40B4-BE49-F238E27FC236}">
                      <a16:creationId xmlns:a16="http://schemas.microsoft.com/office/drawing/2014/main" id="{4C0509DD-5F3D-4964-92A2-FC437271EA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47737" y="4167289"/>
                  <a:ext cx="120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0788" name="Ink 30787">
                  <a:extLst>
                    <a:ext uri="{FF2B5EF4-FFF2-40B4-BE49-F238E27FC236}">
                      <a16:creationId xmlns:a16="http://schemas.microsoft.com/office/drawing/2014/main" id="{02855335-251D-41E4-B08B-EA60D075C611}"/>
                    </a:ext>
                  </a:extLst>
                </p14:cNvPr>
                <p14:cNvContentPartPr/>
                <p14:nvPr/>
              </p14:nvContentPartPr>
              <p14:xfrm>
                <a:off x="7710097" y="4073329"/>
                <a:ext cx="130680" cy="288000"/>
              </p14:xfrm>
            </p:contentPart>
          </mc:Choice>
          <mc:Fallback xmlns="">
            <p:pic>
              <p:nvPicPr>
                <p:cNvPr id="30788" name="Ink 30787">
                  <a:extLst>
                    <a:ext uri="{FF2B5EF4-FFF2-40B4-BE49-F238E27FC236}">
                      <a16:creationId xmlns:a16="http://schemas.microsoft.com/office/drawing/2014/main" id="{02855335-251D-41E4-B08B-EA60D075C6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01457" y="4064689"/>
                  <a:ext cx="1483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98" name="Group 30797">
            <a:extLst>
              <a:ext uri="{FF2B5EF4-FFF2-40B4-BE49-F238E27FC236}">
                <a16:creationId xmlns:a16="http://schemas.microsoft.com/office/drawing/2014/main" id="{3D9B7454-6D03-4BAC-989E-70A499500D11}"/>
              </a:ext>
            </a:extLst>
          </p:cNvPr>
          <p:cNvGrpSpPr/>
          <p:nvPr/>
        </p:nvGrpSpPr>
        <p:grpSpPr>
          <a:xfrm>
            <a:off x="6589417" y="4477249"/>
            <a:ext cx="1771200" cy="422280"/>
            <a:chOff x="6589417" y="4477249"/>
            <a:chExt cx="177120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0789" name="Ink 30788">
                  <a:extLst>
                    <a:ext uri="{FF2B5EF4-FFF2-40B4-BE49-F238E27FC236}">
                      <a16:creationId xmlns:a16="http://schemas.microsoft.com/office/drawing/2014/main" id="{B739B29C-23C0-46C9-B511-15E87BD49413}"/>
                    </a:ext>
                  </a:extLst>
                </p14:cNvPr>
                <p14:cNvContentPartPr/>
                <p14:nvPr/>
              </p14:nvContentPartPr>
              <p14:xfrm>
                <a:off x="6589417" y="4477249"/>
                <a:ext cx="34200" cy="202680"/>
              </p14:xfrm>
            </p:contentPart>
          </mc:Choice>
          <mc:Fallback xmlns="">
            <p:pic>
              <p:nvPicPr>
                <p:cNvPr id="30789" name="Ink 30788">
                  <a:extLst>
                    <a:ext uri="{FF2B5EF4-FFF2-40B4-BE49-F238E27FC236}">
                      <a16:creationId xmlns:a16="http://schemas.microsoft.com/office/drawing/2014/main" id="{B739B29C-23C0-46C9-B511-15E87BD4941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80417" y="4468609"/>
                  <a:ext cx="5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0790" name="Ink 30789">
                  <a:extLst>
                    <a:ext uri="{FF2B5EF4-FFF2-40B4-BE49-F238E27FC236}">
                      <a16:creationId xmlns:a16="http://schemas.microsoft.com/office/drawing/2014/main" id="{651D8B5B-B8DB-409C-8DAE-E8B64A1427D8}"/>
                    </a:ext>
                  </a:extLst>
                </p14:cNvPr>
                <p14:cNvContentPartPr/>
                <p14:nvPr/>
              </p14:nvContentPartPr>
              <p14:xfrm>
                <a:off x="6689497" y="4480129"/>
                <a:ext cx="96480" cy="234720"/>
              </p14:xfrm>
            </p:contentPart>
          </mc:Choice>
          <mc:Fallback xmlns="">
            <p:pic>
              <p:nvPicPr>
                <p:cNvPr id="30790" name="Ink 30789">
                  <a:extLst>
                    <a:ext uri="{FF2B5EF4-FFF2-40B4-BE49-F238E27FC236}">
                      <a16:creationId xmlns:a16="http://schemas.microsoft.com/office/drawing/2014/main" id="{651D8B5B-B8DB-409C-8DAE-E8B64A1427D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80857" y="4471129"/>
                  <a:ext cx="114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0791" name="Ink 30790">
                  <a:extLst>
                    <a:ext uri="{FF2B5EF4-FFF2-40B4-BE49-F238E27FC236}">
                      <a16:creationId xmlns:a16="http://schemas.microsoft.com/office/drawing/2014/main" id="{C82215EF-0272-46B7-9776-0B791923D30A}"/>
                    </a:ext>
                  </a:extLst>
                </p14:cNvPr>
                <p14:cNvContentPartPr/>
                <p14:nvPr/>
              </p14:nvContentPartPr>
              <p14:xfrm>
                <a:off x="6974257" y="4576249"/>
                <a:ext cx="43200" cy="223920"/>
              </p14:xfrm>
            </p:contentPart>
          </mc:Choice>
          <mc:Fallback xmlns="">
            <p:pic>
              <p:nvPicPr>
                <p:cNvPr id="30791" name="Ink 30790">
                  <a:extLst>
                    <a:ext uri="{FF2B5EF4-FFF2-40B4-BE49-F238E27FC236}">
                      <a16:creationId xmlns:a16="http://schemas.microsoft.com/office/drawing/2014/main" id="{C82215EF-0272-46B7-9776-0B791923D3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65257" y="4567609"/>
                  <a:ext cx="60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0792" name="Ink 30791">
                  <a:extLst>
                    <a:ext uri="{FF2B5EF4-FFF2-40B4-BE49-F238E27FC236}">
                      <a16:creationId xmlns:a16="http://schemas.microsoft.com/office/drawing/2014/main" id="{5719CFEE-AE48-4F72-ABB7-D29B85F32A97}"/>
                    </a:ext>
                  </a:extLst>
                </p14:cNvPr>
                <p14:cNvContentPartPr/>
                <p14:nvPr/>
              </p14:nvContentPartPr>
              <p14:xfrm>
                <a:off x="6945097" y="4665889"/>
                <a:ext cx="307800" cy="87840"/>
              </p14:xfrm>
            </p:contentPart>
          </mc:Choice>
          <mc:Fallback xmlns="">
            <p:pic>
              <p:nvPicPr>
                <p:cNvPr id="30792" name="Ink 30791">
                  <a:extLst>
                    <a:ext uri="{FF2B5EF4-FFF2-40B4-BE49-F238E27FC236}">
                      <a16:creationId xmlns:a16="http://schemas.microsoft.com/office/drawing/2014/main" id="{5719CFEE-AE48-4F72-ABB7-D29B85F32A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36097" y="4656889"/>
                  <a:ext cx="325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793" name="Ink 30792">
                  <a:extLst>
                    <a:ext uri="{FF2B5EF4-FFF2-40B4-BE49-F238E27FC236}">
                      <a16:creationId xmlns:a16="http://schemas.microsoft.com/office/drawing/2014/main" id="{61FD12BE-93AD-4757-9B70-0AFD801AC352}"/>
                    </a:ext>
                  </a:extLst>
                </p14:cNvPr>
                <p14:cNvContentPartPr/>
                <p14:nvPr/>
              </p14:nvContentPartPr>
              <p14:xfrm>
                <a:off x="7378177" y="4691809"/>
                <a:ext cx="150840" cy="95040"/>
              </p14:xfrm>
            </p:contentPart>
          </mc:Choice>
          <mc:Fallback xmlns="">
            <p:pic>
              <p:nvPicPr>
                <p:cNvPr id="30793" name="Ink 30792">
                  <a:extLst>
                    <a:ext uri="{FF2B5EF4-FFF2-40B4-BE49-F238E27FC236}">
                      <a16:creationId xmlns:a16="http://schemas.microsoft.com/office/drawing/2014/main" id="{61FD12BE-93AD-4757-9B70-0AFD801AC35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69537" y="4683169"/>
                  <a:ext cx="168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0794" name="Ink 30793">
                  <a:extLst>
                    <a:ext uri="{FF2B5EF4-FFF2-40B4-BE49-F238E27FC236}">
                      <a16:creationId xmlns:a16="http://schemas.microsoft.com/office/drawing/2014/main" id="{32AAD7F7-8092-4557-8E0D-8C53EDC0F303}"/>
                    </a:ext>
                  </a:extLst>
                </p14:cNvPr>
                <p14:cNvContentPartPr/>
                <p14:nvPr/>
              </p14:nvContentPartPr>
              <p14:xfrm>
                <a:off x="7570057" y="4694689"/>
                <a:ext cx="109440" cy="91440"/>
              </p14:xfrm>
            </p:contentPart>
          </mc:Choice>
          <mc:Fallback xmlns="">
            <p:pic>
              <p:nvPicPr>
                <p:cNvPr id="30794" name="Ink 30793">
                  <a:extLst>
                    <a:ext uri="{FF2B5EF4-FFF2-40B4-BE49-F238E27FC236}">
                      <a16:creationId xmlns:a16="http://schemas.microsoft.com/office/drawing/2014/main" id="{32AAD7F7-8092-4557-8E0D-8C53EDC0F3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61417" y="4686049"/>
                  <a:ext cx="127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0795" name="Ink 30794">
                  <a:extLst>
                    <a:ext uri="{FF2B5EF4-FFF2-40B4-BE49-F238E27FC236}">
                      <a16:creationId xmlns:a16="http://schemas.microsoft.com/office/drawing/2014/main" id="{203F21EA-9F2B-40A3-9D4A-EAB86C9DF1F8}"/>
                    </a:ext>
                  </a:extLst>
                </p14:cNvPr>
                <p14:cNvContentPartPr/>
                <p14:nvPr/>
              </p14:nvContentPartPr>
              <p14:xfrm>
                <a:off x="7695337" y="4675249"/>
                <a:ext cx="223200" cy="110160"/>
              </p14:xfrm>
            </p:contentPart>
          </mc:Choice>
          <mc:Fallback xmlns="">
            <p:pic>
              <p:nvPicPr>
                <p:cNvPr id="30795" name="Ink 30794">
                  <a:extLst>
                    <a:ext uri="{FF2B5EF4-FFF2-40B4-BE49-F238E27FC236}">
                      <a16:creationId xmlns:a16="http://schemas.microsoft.com/office/drawing/2014/main" id="{203F21EA-9F2B-40A3-9D4A-EAB86C9DF1F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86697" y="4666249"/>
                  <a:ext cx="240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0796" name="Ink 30795">
                  <a:extLst>
                    <a:ext uri="{FF2B5EF4-FFF2-40B4-BE49-F238E27FC236}">
                      <a16:creationId xmlns:a16="http://schemas.microsoft.com/office/drawing/2014/main" id="{63E6EEDA-345E-45DC-AC56-76EDBAEF7F37}"/>
                    </a:ext>
                  </a:extLst>
                </p14:cNvPr>
                <p14:cNvContentPartPr/>
                <p14:nvPr/>
              </p14:nvContentPartPr>
              <p14:xfrm>
                <a:off x="7985857" y="4728529"/>
                <a:ext cx="374760" cy="171000"/>
              </p14:xfrm>
            </p:contentPart>
          </mc:Choice>
          <mc:Fallback xmlns="">
            <p:pic>
              <p:nvPicPr>
                <p:cNvPr id="30796" name="Ink 30795">
                  <a:extLst>
                    <a:ext uri="{FF2B5EF4-FFF2-40B4-BE49-F238E27FC236}">
                      <a16:creationId xmlns:a16="http://schemas.microsoft.com/office/drawing/2014/main" id="{63E6EEDA-345E-45DC-AC56-76EDBAEF7F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77217" y="4719889"/>
                  <a:ext cx="392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0797" name="Ink 30796">
                  <a:extLst>
                    <a:ext uri="{FF2B5EF4-FFF2-40B4-BE49-F238E27FC236}">
                      <a16:creationId xmlns:a16="http://schemas.microsoft.com/office/drawing/2014/main" id="{07AEC1F6-BF9D-4A8A-B4F0-F8007F8C2991}"/>
                    </a:ext>
                  </a:extLst>
                </p14:cNvPr>
                <p14:cNvContentPartPr/>
                <p14:nvPr/>
              </p14:nvContentPartPr>
              <p14:xfrm>
                <a:off x="8340097" y="4574089"/>
                <a:ext cx="7200" cy="72720"/>
              </p14:xfrm>
            </p:contentPart>
          </mc:Choice>
          <mc:Fallback xmlns="">
            <p:pic>
              <p:nvPicPr>
                <p:cNvPr id="30797" name="Ink 30796">
                  <a:extLst>
                    <a:ext uri="{FF2B5EF4-FFF2-40B4-BE49-F238E27FC236}">
                      <a16:creationId xmlns:a16="http://schemas.microsoft.com/office/drawing/2014/main" id="{07AEC1F6-BF9D-4A8A-B4F0-F8007F8C29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31457" y="4565089"/>
                  <a:ext cx="24840" cy="90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12379" cy="54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2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2307</Words>
  <Application>Microsoft Office PowerPoint</Application>
  <PresentationFormat>On-screen Show (4:3)</PresentationFormat>
  <Paragraphs>531</Paragraphs>
  <Slides>46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</vt:lpstr>
      <vt:lpstr>Arial Unicode MS</vt:lpstr>
      <vt:lpstr>Calibri</vt:lpstr>
      <vt:lpstr>Calibri Light</vt:lpstr>
      <vt:lpstr>Comic Sans MS</vt:lpstr>
      <vt:lpstr>Courier New</vt:lpstr>
      <vt:lpstr>Lucida Sans</vt:lpstr>
      <vt:lpstr>Lucida Sans Typewriter</vt:lpstr>
      <vt:lpstr>Tahoma</vt:lpstr>
      <vt:lpstr>Times New Roman</vt:lpstr>
      <vt:lpstr>Wingdings</vt:lpstr>
      <vt:lpstr>Office Theme</vt:lpstr>
      <vt:lpstr>Worksheet</vt:lpstr>
      <vt:lpstr>PowerPoint Presentation</vt:lpstr>
      <vt:lpstr>Περιεχόμενο</vt:lpstr>
      <vt:lpstr>Boolean Ανάκτηση</vt:lpstr>
      <vt:lpstr>Τι είναι η Ανάκτηση Πληροφορίας (Information Retrieval);</vt:lpstr>
      <vt:lpstr>Βασικές Έννοιες</vt:lpstr>
      <vt:lpstr>Το κλασικό μοντέλο αναζήτησης (search model)</vt:lpstr>
      <vt:lpstr>Βασικές έννοιες</vt:lpstr>
      <vt:lpstr>Αποτελεσματικότητα</vt:lpstr>
      <vt:lpstr>PowerPoint Presentation</vt:lpstr>
      <vt:lpstr>Βασικά Βήματα</vt:lpstr>
      <vt:lpstr>Boolean μοντέλο</vt:lpstr>
      <vt:lpstr>Ανάλυση</vt:lpstr>
      <vt:lpstr>Αδόμητα δεδομένα το 1680</vt:lpstr>
      <vt:lpstr>Αδόμητα δεδομένα το 1680</vt:lpstr>
      <vt:lpstr>Αδόμητα δεδομένα το 1680</vt:lpstr>
      <vt:lpstr>Για να δούμε τα βασικά …</vt:lpstr>
      <vt:lpstr>Term-document incidence matrix (μήτρα σύμπτωσης)</vt:lpstr>
      <vt:lpstr>Οι όροι και τα έγγραφα ως διανύσματα</vt:lpstr>
      <vt:lpstr>Οι απαντήσεις:</vt:lpstr>
      <vt:lpstr>PowerPoint Presentation</vt:lpstr>
      <vt:lpstr>Μεγαλύτερες συλλογές</vt:lpstr>
      <vt:lpstr>Πόσο είναι το μέγεθος του πίνακα;</vt:lpstr>
      <vt:lpstr>PowerPoint Presentation</vt:lpstr>
      <vt:lpstr>Αντεστραμμένο ευρετήριο</vt:lpstr>
      <vt:lpstr>Αντεστραμμένο ευρετήριο</vt:lpstr>
      <vt:lpstr>PowerPoint Presentation</vt:lpstr>
      <vt:lpstr>Βασική Ορολογία</vt:lpstr>
      <vt:lpstr>Φτιάξαμε το ευρετήριο, τώρα;</vt:lpstr>
      <vt:lpstr>Επεξεργασία ερωτήσεων: AND</vt:lpstr>
      <vt:lpstr>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Βελτιστοποίηση ερωτήματος</vt:lpstr>
      <vt:lpstr>PowerPoint Presentation</vt:lpstr>
      <vt:lpstr>Boolean ερωτήματα: Ακριβές ταίριασμα (Exact match)</vt:lpstr>
      <vt:lpstr>PowerPoint Presentation</vt:lpstr>
      <vt:lpstr>PowerPoint Presentation</vt:lpstr>
      <vt:lpstr>Extra slides</vt:lpstr>
      <vt:lpstr>PowerPoint Presentation</vt:lpstr>
      <vt:lpstr>Παράδειγμα: WestLaw https://legal.thomsonreuters.com/en/products/westlaw</vt:lpstr>
      <vt:lpstr>Παράδειγμα: WestLaw</vt:lpstr>
      <vt:lpstr>Παράδειγμα: WestLaw</vt:lpstr>
      <vt:lpstr>Evidence accumulation</vt:lpstr>
      <vt:lpstr>Ποιο περίπλοκη ημιδομημένη αναζήτηση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EVANGELIA PITOURA</cp:lastModifiedBy>
  <cp:revision>1459</cp:revision>
  <cp:lastPrinted>2009-09-22T15:48:09Z</cp:lastPrinted>
  <dcterms:created xsi:type="dcterms:W3CDTF">2009-09-21T23:46:17Z</dcterms:created>
  <dcterms:modified xsi:type="dcterms:W3CDTF">2023-03-05T13:09:26Z</dcterms:modified>
</cp:coreProperties>
</file>